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C3ED2-87BA-4CD0-8188-60750B8A5A4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DE2269-F73D-46D6-A932-5816AE0C756C}">
      <dgm:prSet phldrT="[Text]"/>
      <dgm:spPr>
        <a:solidFill>
          <a:schemeClr val="accent2"/>
        </a:solidFill>
      </dgm:spPr>
      <dgm:t>
        <a:bodyPr/>
        <a:lstStyle/>
        <a:p>
          <a:r>
            <a:rPr lang="en-PH" dirty="0" smtClean="0"/>
            <a:t>Structure</a:t>
          </a:r>
          <a:endParaRPr lang="en-US" dirty="0"/>
        </a:p>
      </dgm:t>
    </dgm:pt>
    <dgm:pt modelId="{83F61EA9-16D6-43A5-B9C9-5FE2D8EE9F30}" type="parTrans" cxnId="{45B6AEE5-1095-4483-B093-5545C3F5C830}">
      <dgm:prSet/>
      <dgm:spPr/>
      <dgm:t>
        <a:bodyPr/>
        <a:lstStyle/>
        <a:p>
          <a:endParaRPr lang="en-US"/>
        </a:p>
      </dgm:t>
    </dgm:pt>
    <dgm:pt modelId="{63B76161-58DB-46C0-8E89-42DF0F57C01A}" type="sibTrans" cxnId="{45B6AEE5-1095-4483-B093-5545C3F5C830}">
      <dgm:prSet/>
      <dgm:spPr/>
      <dgm:t>
        <a:bodyPr/>
        <a:lstStyle/>
        <a:p>
          <a:endParaRPr lang="en-US"/>
        </a:p>
      </dgm:t>
    </dgm:pt>
    <dgm:pt modelId="{20131898-4386-4B2B-BE4B-C43BA2097F8B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PH" dirty="0" smtClean="0"/>
            <a:t>Kiosks</a:t>
          </a:r>
          <a:endParaRPr lang="en-US" dirty="0"/>
        </a:p>
      </dgm:t>
    </dgm:pt>
    <dgm:pt modelId="{C09FB51C-B8FB-4A97-A1AD-DEB00D429042}" type="parTrans" cxnId="{3FF62100-A988-42F1-A1BE-8C499801574C}">
      <dgm:prSet/>
      <dgm:spPr/>
      <dgm:t>
        <a:bodyPr/>
        <a:lstStyle/>
        <a:p>
          <a:endParaRPr lang="en-US"/>
        </a:p>
      </dgm:t>
    </dgm:pt>
    <dgm:pt modelId="{38AE98F1-8561-440D-BAB1-D1F57C6F86C9}" type="sibTrans" cxnId="{3FF62100-A988-42F1-A1BE-8C499801574C}">
      <dgm:prSet/>
      <dgm:spPr/>
      <dgm:t>
        <a:bodyPr/>
        <a:lstStyle/>
        <a:p>
          <a:endParaRPr lang="en-US"/>
        </a:p>
      </dgm:t>
    </dgm:pt>
    <dgm:pt modelId="{64E0EB09-246B-4498-AB40-28FFEC689698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PH" dirty="0" smtClean="0"/>
            <a:t>Restaurants</a:t>
          </a:r>
          <a:endParaRPr lang="en-US" dirty="0"/>
        </a:p>
      </dgm:t>
    </dgm:pt>
    <dgm:pt modelId="{F3DC0963-013D-4856-8889-BFB4DF91155A}" type="parTrans" cxnId="{73D13ECD-6C6F-424D-96B1-7B3BE2D70507}">
      <dgm:prSet/>
      <dgm:spPr/>
      <dgm:t>
        <a:bodyPr/>
        <a:lstStyle/>
        <a:p>
          <a:endParaRPr lang="en-US"/>
        </a:p>
      </dgm:t>
    </dgm:pt>
    <dgm:pt modelId="{90BD7D78-5324-48F2-8BAC-A2E2199E624B}" type="sibTrans" cxnId="{73D13ECD-6C6F-424D-96B1-7B3BE2D70507}">
      <dgm:prSet/>
      <dgm:spPr/>
      <dgm:t>
        <a:bodyPr/>
        <a:lstStyle/>
        <a:p>
          <a:endParaRPr lang="en-US"/>
        </a:p>
      </dgm:t>
    </dgm:pt>
    <dgm:pt modelId="{DF4755CC-E67F-4012-907C-027A0F2313DF}">
      <dgm:prSet phldrT="[Text]"/>
      <dgm:spPr>
        <a:solidFill>
          <a:srgbClr val="00B050"/>
        </a:solidFill>
      </dgm:spPr>
      <dgm:t>
        <a:bodyPr/>
        <a:lstStyle/>
        <a:p>
          <a:r>
            <a:rPr lang="en-PH" dirty="0" smtClean="0"/>
            <a:t>Ownership</a:t>
          </a:r>
          <a:endParaRPr lang="en-US" dirty="0"/>
        </a:p>
      </dgm:t>
    </dgm:pt>
    <dgm:pt modelId="{E304A85A-ED5E-43D9-9D35-E8F0DFCB2EAE}" type="parTrans" cxnId="{C1983AF4-7147-4985-AC56-69F3915CD817}">
      <dgm:prSet/>
      <dgm:spPr/>
      <dgm:t>
        <a:bodyPr/>
        <a:lstStyle/>
        <a:p>
          <a:endParaRPr lang="en-US"/>
        </a:p>
      </dgm:t>
    </dgm:pt>
    <dgm:pt modelId="{DDF330E4-A807-4673-9209-3229919A06E3}" type="sibTrans" cxnId="{C1983AF4-7147-4985-AC56-69F3915CD817}">
      <dgm:prSet/>
      <dgm:spPr/>
      <dgm:t>
        <a:bodyPr/>
        <a:lstStyle/>
        <a:p>
          <a:endParaRPr lang="en-US"/>
        </a:p>
      </dgm:t>
    </dgm:pt>
    <dgm:pt modelId="{CCDC45EC-86DD-4C85-9349-E4448BF47664}">
      <dgm:prSet phldrT="[Text]"/>
      <dgm:spPr>
        <a:solidFill>
          <a:srgbClr val="92D050"/>
        </a:solidFill>
      </dgm:spPr>
      <dgm:t>
        <a:bodyPr/>
        <a:lstStyle/>
        <a:p>
          <a:r>
            <a:rPr lang="en-PH" dirty="0" smtClean="0"/>
            <a:t>Company-Owned</a:t>
          </a:r>
          <a:endParaRPr lang="en-US" dirty="0"/>
        </a:p>
      </dgm:t>
    </dgm:pt>
    <dgm:pt modelId="{D5726386-B632-4150-AFDF-025532748EF8}" type="parTrans" cxnId="{68311958-3FDD-4969-93D4-0D1E8E993F61}">
      <dgm:prSet/>
      <dgm:spPr/>
      <dgm:t>
        <a:bodyPr/>
        <a:lstStyle/>
        <a:p>
          <a:endParaRPr lang="en-US"/>
        </a:p>
      </dgm:t>
    </dgm:pt>
    <dgm:pt modelId="{2E5D8D5C-F7AF-4241-8E22-80783B8CAE48}" type="sibTrans" cxnId="{68311958-3FDD-4969-93D4-0D1E8E993F61}">
      <dgm:prSet/>
      <dgm:spPr/>
      <dgm:t>
        <a:bodyPr/>
        <a:lstStyle/>
        <a:p>
          <a:endParaRPr lang="en-US"/>
        </a:p>
      </dgm:t>
    </dgm:pt>
    <dgm:pt modelId="{793E24FD-F7C4-4161-B19E-209662B1A07C}">
      <dgm:prSet phldrT="[Text]"/>
      <dgm:spPr>
        <a:solidFill>
          <a:srgbClr val="92D050"/>
        </a:solidFill>
      </dgm:spPr>
      <dgm:t>
        <a:bodyPr/>
        <a:lstStyle/>
        <a:p>
          <a:r>
            <a:rPr lang="en-PH" dirty="0" smtClean="0"/>
            <a:t>Franchise</a:t>
          </a:r>
          <a:endParaRPr lang="en-US" dirty="0"/>
        </a:p>
      </dgm:t>
    </dgm:pt>
    <dgm:pt modelId="{80645005-0DB1-41B5-A5AF-40A9CE1BCCF8}" type="parTrans" cxnId="{6122639E-35F9-4315-9407-E58A40F1973D}">
      <dgm:prSet/>
      <dgm:spPr/>
      <dgm:t>
        <a:bodyPr/>
        <a:lstStyle/>
        <a:p>
          <a:endParaRPr lang="en-US"/>
        </a:p>
      </dgm:t>
    </dgm:pt>
    <dgm:pt modelId="{EF41F979-F8A2-4CFE-856B-5D9647FE148B}" type="sibTrans" cxnId="{6122639E-35F9-4315-9407-E58A40F1973D}">
      <dgm:prSet/>
      <dgm:spPr/>
      <dgm:t>
        <a:bodyPr/>
        <a:lstStyle/>
        <a:p>
          <a:endParaRPr lang="en-US"/>
        </a:p>
      </dgm:t>
    </dgm:pt>
    <dgm:pt modelId="{B70347EA-2938-4801-9EFC-8D7A3D1E008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PH" dirty="0" smtClean="0"/>
            <a:t>Food Services</a:t>
          </a:r>
          <a:endParaRPr lang="en-US" dirty="0"/>
        </a:p>
      </dgm:t>
    </dgm:pt>
    <dgm:pt modelId="{59E574D1-E09F-4EEB-AE6D-C236AA9BEA5C}" type="parTrans" cxnId="{63029ED1-322C-43A5-ABFA-E697C8E310D9}">
      <dgm:prSet/>
      <dgm:spPr/>
      <dgm:t>
        <a:bodyPr/>
        <a:lstStyle/>
        <a:p>
          <a:endParaRPr lang="en-US"/>
        </a:p>
      </dgm:t>
    </dgm:pt>
    <dgm:pt modelId="{8586B615-5025-4240-A361-800AEF889CE7}" type="sibTrans" cxnId="{63029ED1-322C-43A5-ABFA-E697C8E310D9}">
      <dgm:prSet/>
      <dgm:spPr/>
      <dgm:t>
        <a:bodyPr/>
        <a:lstStyle/>
        <a:p>
          <a:endParaRPr lang="en-US"/>
        </a:p>
      </dgm:t>
    </dgm:pt>
    <dgm:pt modelId="{0DF1562B-D948-4625-BDF2-FFA866D16F74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PH" dirty="0" smtClean="0"/>
            <a:t>Dine-In</a:t>
          </a:r>
        </a:p>
        <a:p>
          <a:r>
            <a:rPr lang="en-PH" dirty="0" smtClean="0"/>
            <a:t>Take-Out</a:t>
          </a:r>
        </a:p>
        <a:p>
          <a:r>
            <a:rPr lang="en-PH" dirty="0" smtClean="0"/>
            <a:t>Food Delivery</a:t>
          </a:r>
        </a:p>
        <a:p>
          <a:r>
            <a:rPr lang="en-PH" dirty="0" smtClean="0"/>
            <a:t>Drive-Thru</a:t>
          </a:r>
        </a:p>
        <a:p>
          <a:r>
            <a:rPr lang="en-PH" dirty="0" smtClean="0"/>
            <a:t>Catering</a:t>
          </a:r>
        </a:p>
        <a:p>
          <a:r>
            <a:rPr lang="en-PH" dirty="0" smtClean="0"/>
            <a:t>Bulk Order</a:t>
          </a:r>
        </a:p>
      </dgm:t>
    </dgm:pt>
    <dgm:pt modelId="{104964D8-DCBC-4B22-A3F1-D89744ECC764}" type="parTrans" cxnId="{B825FC2B-7B5D-4B39-BA9B-DD206EB8D6C0}">
      <dgm:prSet/>
      <dgm:spPr/>
      <dgm:t>
        <a:bodyPr/>
        <a:lstStyle/>
        <a:p>
          <a:endParaRPr lang="en-US"/>
        </a:p>
      </dgm:t>
    </dgm:pt>
    <dgm:pt modelId="{6A32967E-91E6-4BB6-ABAC-5BF6C9EDB632}" type="sibTrans" cxnId="{B825FC2B-7B5D-4B39-BA9B-DD206EB8D6C0}">
      <dgm:prSet/>
      <dgm:spPr/>
      <dgm:t>
        <a:bodyPr/>
        <a:lstStyle/>
        <a:p>
          <a:endParaRPr lang="en-US"/>
        </a:p>
      </dgm:t>
    </dgm:pt>
    <dgm:pt modelId="{F0031B02-DD54-45BA-AB89-79AD1903D032}" type="pres">
      <dgm:prSet presAssocID="{CD9C3ED2-87BA-4CD0-8188-60750B8A5A4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A43745-BBDB-43FD-9262-443C6A6E60A7}" type="pres">
      <dgm:prSet presAssocID="{33DE2269-F73D-46D6-A932-5816AE0C756C}" presName="posSpace" presStyleCnt="0"/>
      <dgm:spPr/>
    </dgm:pt>
    <dgm:pt modelId="{A8C4EEFA-1390-4D3E-BCFE-9B3E41A2A15A}" type="pres">
      <dgm:prSet presAssocID="{33DE2269-F73D-46D6-A932-5816AE0C756C}" presName="vertFlow" presStyleCnt="0"/>
      <dgm:spPr/>
    </dgm:pt>
    <dgm:pt modelId="{C2D7B77B-CF5F-4C0A-8ED4-BD66585DF5FC}" type="pres">
      <dgm:prSet presAssocID="{33DE2269-F73D-46D6-A932-5816AE0C756C}" presName="topSpace" presStyleCnt="0"/>
      <dgm:spPr/>
    </dgm:pt>
    <dgm:pt modelId="{7834715D-C6DC-4528-9E4E-640494E773FC}" type="pres">
      <dgm:prSet presAssocID="{33DE2269-F73D-46D6-A932-5816AE0C756C}" presName="firstComp" presStyleCnt="0"/>
      <dgm:spPr/>
    </dgm:pt>
    <dgm:pt modelId="{9F09B21C-ABB3-41C8-B63B-D13F18608019}" type="pres">
      <dgm:prSet presAssocID="{33DE2269-F73D-46D6-A932-5816AE0C756C}" presName="firstChild" presStyleLbl="bgAccFollowNode1" presStyleIdx="0" presStyleCnt="5" custScaleX="112180" custLinFactY="23003" custLinFactNeighborX="-9234" custLinFactNeighborY="100000"/>
      <dgm:spPr/>
      <dgm:t>
        <a:bodyPr/>
        <a:lstStyle/>
        <a:p>
          <a:endParaRPr lang="en-US"/>
        </a:p>
      </dgm:t>
    </dgm:pt>
    <dgm:pt modelId="{A7B1E40A-923C-458C-8FA5-5BF7C3A7A8F2}" type="pres">
      <dgm:prSet presAssocID="{33DE2269-F73D-46D6-A932-5816AE0C756C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6E499-4069-4C3D-B3CF-EB394F8D3321}" type="pres">
      <dgm:prSet presAssocID="{64E0EB09-246B-4498-AB40-28FFEC689698}" presName="comp" presStyleCnt="0"/>
      <dgm:spPr/>
    </dgm:pt>
    <dgm:pt modelId="{6A1BC5B0-781A-4600-94CE-E5334124866D}" type="pres">
      <dgm:prSet presAssocID="{64E0EB09-246B-4498-AB40-28FFEC689698}" presName="child" presStyleLbl="bgAccFollowNode1" presStyleIdx="1" presStyleCnt="5" custScaleX="112180" custLinFactY="23003" custLinFactNeighborX="-9234" custLinFactNeighborY="100000"/>
      <dgm:spPr/>
      <dgm:t>
        <a:bodyPr/>
        <a:lstStyle/>
        <a:p>
          <a:endParaRPr lang="en-US"/>
        </a:p>
      </dgm:t>
    </dgm:pt>
    <dgm:pt modelId="{E996A34D-918A-43FD-B3F0-CF206BEF42D6}" type="pres">
      <dgm:prSet presAssocID="{64E0EB09-246B-4498-AB40-28FFEC689698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9A70-D64C-4683-995B-A430A87E0477}" type="pres">
      <dgm:prSet presAssocID="{33DE2269-F73D-46D6-A932-5816AE0C756C}" presName="negSpace" presStyleCnt="0"/>
      <dgm:spPr/>
    </dgm:pt>
    <dgm:pt modelId="{5926B872-9664-4457-956A-3B4E1AD5DFF1}" type="pres">
      <dgm:prSet presAssocID="{33DE2269-F73D-46D6-A932-5816AE0C756C}" presName="circle" presStyleLbl="node1" presStyleIdx="0" presStyleCnt="3" custScaleX="153923" custScaleY="156002"/>
      <dgm:spPr/>
      <dgm:t>
        <a:bodyPr/>
        <a:lstStyle/>
        <a:p>
          <a:endParaRPr lang="en-US"/>
        </a:p>
      </dgm:t>
    </dgm:pt>
    <dgm:pt modelId="{772A3865-D515-47F9-B7B5-9ECD85C3B097}" type="pres">
      <dgm:prSet presAssocID="{63B76161-58DB-46C0-8E89-42DF0F57C01A}" presName="transSpace" presStyleCnt="0"/>
      <dgm:spPr/>
    </dgm:pt>
    <dgm:pt modelId="{F5218B59-A3A1-4825-97E1-67662AA0923B}" type="pres">
      <dgm:prSet presAssocID="{DF4755CC-E67F-4012-907C-027A0F2313DF}" presName="posSpace" presStyleCnt="0"/>
      <dgm:spPr/>
    </dgm:pt>
    <dgm:pt modelId="{F69BB101-A440-444D-9086-9446A180F466}" type="pres">
      <dgm:prSet presAssocID="{DF4755CC-E67F-4012-907C-027A0F2313DF}" presName="vertFlow" presStyleCnt="0"/>
      <dgm:spPr/>
    </dgm:pt>
    <dgm:pt modelId="{6B762ED8-B22E-4D84-B0F4-73A7A3B29991}" type="pres">
      <dgm:prSet presAssocID="{DF4755CC-E67F-4012-907C-027A0F2313DF}" presName="topSpace" presStyleCnt="0"/>
      <dgm:spPr/>
    </dgm:pt>
    <dgm:pt modelId="{35AD3229-C8FB-4848-9919-8D747AF18CFE}" type="pres">
      <dgm:prSet presAssocID="{DF4755CC-E67F-4012-907C-027A0F2313DF}" presName="firstComp" presStyleCnt="0"/>
      <dgm:spPr/>
    </dgm:pt>
    <dgm:pt modelId="{E2205455-42E8-4ADF-948A-33A568CE3DA5}" type="pres">
      <dgm:prSet presAssocID="{DF4755CC-E67F-4012-907C-027A0F2313DF}" presName="firstChild" presStyleLbl="bgAccFollowNode1" presStyleIdx="2" presStyleCnt="5" custScaleX="112180" custLinFactY="23003" custLinFactNeighborX="-9234" custLinFactNeighborY="100000"/>
      <dgm:spPr/>
      <dgm:t>
        <a:bodyPr/>
        <a:lstStyle/>
        <a:p>
          <a:endParaRPr lang="en-US"/>
        </a:p>
      </dgm:t>
    </dgm:pt>
    <dgm:pt modelId="{D8246E36-F5B8-4A15-8715-4C1407D134C5}" type="pres">
      <dgm:prSet presAssocID="{DF4755CC-E67F-4012-907C-027A0F2313DF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15FFF-4F65-4912-894C-4969BB582395}" type="pres">
      <dgm:prSet presAssocID="{793E24FD-F7C4-4161-B19E-209662B1A07C}" presName="comp" presStyleCnt="0"/>
      <dgm:spPr/>
    </dgm:pt>
    <dgm:pt modelId="{2B1536A7-9FC4-47D4-A0B4-A274CA8D49F1}" type="pres">
      <dgm:prSet presAssocID="{793E24FD-F7C4-4161-B19E-209662B1A07C}" presName="child" presStyleLbl="bgAccFollowNode1" presStyleIdx="3" presStyleCnt="5" custScaleX="112180" custLinFactY="23003" custLinFactNeighborX="-9234" custLinFactNeighborY="100000"/>
      <dgm:spPr/>
      <dgm:t>
        <a:bodyPr/>
        <a:lstStyle/>
        <a:p>
          <a:endParaRPr lang="en-US"/>
        </a:p>
      </dgm:t>
    </dgm:pt>
    <dgm:pt modelId="{9401AB5C-E945-42DC-84D3-B303A3B7FF18}" type="pres">
      <dgm:prSet presAssocID="{793E24FD-F7C4-4161-B19E-209662B1A07C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5C061-8CDE-400D-99C7-9C296C790D2D}" type="pres">
      <dgm:prSet presAssocID="{DF4755CC-E67F-4012-907C-027A0F2313DF}" presName="negSpace" presStyleCnt="0"/>
      <dgm:spPr/>
    </dgm:pt>
    <dgm:pt modelId="{FB78DB90-D5C5-4FF7-B40A-E1EACE6EB8F2}" type="pres">
      <dgm:prSet presAssocID="{DF4755CC-E67F-4012-907C-027A0F2313DF}" presName="circle" presStyleLbl="node1" presStyleIdx="1" presStyleCnt="3" custScaleX="153923" custScaleY="156002"/>
      <dgm:spPr/>
      <dgm:t>
        <a:bodyPr/>
        <a:lstStyle/>
        <a:p>
          <a:endParaRPr lang="en-US"/>
        </a:p>
      </dgm:t>
    </dgm:pt>
    <dgm:pt modelId="{531BF4AF-3108-4FEA-8D6F-BD67B963D562}" type="pres">
      <dgm:prSet presAssocID="{DDF330E4-A807-4673-9209-3229919A06E3}" presName="transSpace" presStyleCnt="0"/>
      <dgm:spPr/>
    </dgm:pt>
    <dgm:pt modelId="{C322881D-B210-4AE0-B548-8582D603F935}" type="pres">
      <dgm:prSet presAssocID="{B70347EA-2938-4801-9EFC-8D7A3D1E0089}" presName="posSpace" presStyleCnt="0"/>
      <dgm:spPr/>
    </dgm:pt>
    <dgm:pt modelId="{604EDDCB-5B2F-491D-B615-8CABAD47D325}" type="pres">
      <dgm:prSet presAssocID="{B70347EA-2938-4801-9EFC-8D7A3D1E0089}" presName="vertFlow" presStyleCnt="0"/>
      <dgm:spPr/>
    </dgm:pt>
    <dgm:pt modelId="{D64143C2-9089-4029-BD4B-2FE796DB6D0A}" type="pres">
      <dgm:prSet presAssocID="{B70347EA-2938-4801-9EFC-8D7A3D1E0089}" presName="topSpace" presStyleCnt="0"/>
      <dgm:spPr/>
    </dgm:pt>
    <dgm:pt modelId="{7FF5AB63-8E79-4026-BF14-C3158000A5AE}" type="pres">
      <dgm:prSet presAssocID="{B70347EA-2938-4801-9EFC-8D7A3D1E0089}" presName="firstComp" presStyleCnt="0"/>
      <dgm:spPr/>
    </dgm:pt>
    <dgm:pt modelId="{DEEE49B2-1A20-4A59-B2CD-0CED7D3A0E2F}" type="pres">
      <dgm:prSet presAssocID="{B70347EA-2938-4801-9EFC-8D7A3D1E0089}" presName="firstChild" presStyleLbl="bgAccFollowNode1" presStyleIdx="4" presStyleCnt="5" custScaleX="112180" custScaleY="479632" custLinFactNeighborX="-9234" custLinFactNeighborY="7773"/>
      <dgm:spPr/>
      <dgm:t>
        <a:bodyPr/>
        <a:lstStyle/>
        <a:p>
          <a:endParaRPr lang="en-US"/>
        </a:p>
      </dgm:t>
    </dgm:pt>
    <dgm:pt modelId="{2743329B-5513-4DB0-8997-4BF743B09DEB}" type="pres">
      <dgm:prSet presAssocID="{B70347EA-2938-4801-9EFC-8D7A3D1E0089}" presName="first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A50D9-F5CF-4C69-8267-E3CD7A4C6BEC}" type="pres">
      <dgm:prSet presAssocID="{B70347EA-2938-4801-9EFC-8D7A3D1E0089}" presName="negSpace" presStyleCnt="0"/>
      <dgm:spPr/>
    </dgm:pt>
    <dgm:pt modelId="{472A1F2C-4529-481F-8186-92C2A5CB26B4}" type="pres">
      <dgm:prSet presAssocID="{B70347EA-2938-4801-9EFC-8D7A3D1E0089}" presName="circle" presStyleLbl="node1" presStyleIdx="2" presStyleCnt="3" custScaleX="153923" custScaleY="156002"/>
      <dgm:spPr/>
      <dgm:t>
        <a:bodyPr/>
        <a:lstStyle/>
        <a:p>
          <a:endParaRPr lang="en-US"/>
        </a:p>
      </dgm:t>
    </dgm:pt>
  </dgm:ptLst>
  <dgm:cxnLst>
    <dgm:cxn modelId="{D0FE15BE-E3EC-4060-AA36-A0391E010617}" type="presOf" srcId="{20131898-4386-4B2B-BE4B-C43BA2097F8B}" destId="{A7B1E40A-923C-458C-8FA5-5BF7C3A7A8F2}" srcOrd="1" destOrd="0" presId="urn:microsoft.com/office/officeart/2005/8/layout/hList9"/>
    <dgm:cxn modelId="{DD5867F2-1B7A-4038-AA16-7B05E74A6A7C}" type="presOf" srcId="{DF4755CC-E67F-4012-907C-027A0F2313DF}" destId="{FB78DB90-D5C5-4FF7-B40A-E1EACE6EB8F2}" srcOrd="0" destOrd="0" presId="urn:microsoft.com/office/officeart/2005/8/layout/hList9"/>
    <dgm:cxn modelId="{B825FC2B-7B5D-4B39-BA9B-DD206EB8D6C0}" srcId="{B70347EA-2938-4801-9EFC-8D7A3D1E0089}" destId="{0DF1562B-D948-4625-BDF2-FFA866D16F74}" srcOrd="0" destOrd="0" parTransId="{104964D8-DCBC-4B22-A3F1-D89744ECC764}" sibTransId="{6A32967E-91E6-4BB6-ABAC-5BF6C9EDB632}"/>
    <dgm:cxn modelId="{AB394705-E1D5-4AC3-A538-EECF2DF534D6}" type="presOf" srcId="{64E0EB09-246B-4498-AB40-28FFEC689698}" destId="{E996A34D-918A-43FD-B3F0-CF206BEF42D6}" srcOrd="1" destOrd="0" presId="urn:microsoft.com/office/officeart/2005/8/layout/hList9"/>
    <dgm:cxn modelId="{8616AEAB-929D-47EC-B527-00BCF6FFBE72}" type="presOf" srcId="{B70347EA-2938-4801-9EFC-8D7A3D1E0089}" destId="{472A1F2C-4529-481F-8186-92C2A5CB26B4}" srcOrd="0" destOrd="0" presId="urn:microsoft.com/office/officeart/2005/8/layout/hList9"/>
    <dgm:cxn modelId="{05B66C00-6A95-482A-9957-BFD1A4D38E52}" type="presOf" srcId="{CCDC45EC-86DD-4C85-9349-E4448BF47664}" destId="{D8246E36-F5B8-4A15-8715-4C1407D134C5}" srcOrd="1" destOrd="0" presId="urn:microsoft.com/office/officeart/2005/8/layout/hList9"/>
    <dgm:cxn modelId="{73D13ECD-6C6F-424D-96B1-7B3BE2D70507}" srcId="{33DE2269-F73D-46D6-A932-5816AE0C756C}" destId="{64E0EB09-246B-4498-AB40-28FFEC689698}" srcOrd="1" destOrd="0" parTransId="{F3DC0963-013D-4856-8889-BFB4DF91155A}" sibTransId="{90BD7D78-5324-48F2-8BAC-A2E2199E624B}"/>
    <dgm:cxn modelId="{D7A29B87-4E81-40E1-B390-DE9E55E23636}" type="presOf" srcId="{793E24FD-F7C4-4161-B19E-209662B1A07C}" destId="{9401AB5C-E945-42DC-84D3-B303A3B7FF18}" srcOrd="1" destOrd="0" presId="urn:microsoft.com/office/officeart/2005/8/layout/hList9"/>
    <dgm:cxn modelId="{8A5A62A8-3D58-42E3-8F0B-A296B9A8A872}" type="presOf" srcId="{64E0EB09-246B-4498-AB40-28FFEC689698}" destId="{6A1BC5B0-781A-4600-94CE-E5334124866D}" srcOrd="0" destOrd="0" presId="urn:microsoft.com/office/officeart/2005/8/layout/hList9"/>
    <dgm:cxn modelId="{0DDB051A-5BD4-4C62-91C9-5967FAAFDB15}" type="presOf" srcId="{793E24FD-F7C4-4161-B19E-209662B1A07C}" destId="{2B1536A7-9FC4-47D4-A0B4-A274CA8D49F1}" srcOrd="0" destOrd="0" presId="urn:microsoft.com/office/officeart/2005/8/layout/hList9"/>
    <dgm:cxn modelId="{771424B2-AFD0-4592-A58C-EA09EEB02C30}" type="presOf" srcId="{0DF1562B-D948-4625-BDF2-FFA866D16F74}" destId="{2743329B-5513-4DB0-8997-4BF743B09DEB}" srcOrd="1" destOrd="0" presId="urn:microsoft.com/office/officeart/2005/8/layout/hList9"/>
    <dgm:cxn modelId="{C9704D3B-2E03-44FC-8345-E6A12A096CE2}" type="presOf" srcId="{33DE2269-F73D-46D6-A932-5816AE0C756C}" destId="{5926B872-9664-4457-956A-3B4E1AD5DFF1}" srcOrd="0" destOrd="0" presId="urn:microsoft.com/office/officeart/2005/8/layout/hList9"/>
    <dgm:cxn modelId="{68311958-3FDD-4969-93D4-0D1E8E993F61}" srcId="{DF4755CC-E67F-4012-907C-027A0F2313DF}" destId="{CCDC45EC-86DD-4C85-9349-E4448BF47664}" srcOrd="0" destOrd="0" parTransId="{D5726386-B632-4150-AFDF-025532748EF8}" sibTransId="{2E5D8D5C-F7AF-4241-8E22-80783B8CAE48}"/>
    <dgm:cxn modelId="{AB6B17E9-9AFC-42B9-9E8F-705474D3F795}" type="presOf" srcId="{CD9C3ED2-87BA-4CD0-8188-60750B8A5A4A}" destId="{F0031B02-DD54-45BA-AB89-79AD1903D032}" srcOrd="0" destOrd="0" presId="urn:microsoft.com/office/officeart/2005/8/layout/hList9"/>
    <dgm:cxn modelId="{E0AD366B-25A2-48E8-B7DC-57B59DEB0FB4}" type="presOf" srcId="{CCDC45EC-86DD-4C85-9349-E4448BF47664}" destId="{E2205455-42E8-4ADF-948A-33A568CE3DA5}" srcOrd="0" destOrd="0" presId="urn:microsoft.com/office/officeart/2005/8/layout/hList9"/>
    <dgm:cxn modelId="{6A70B762-867D-4328-AE50-ECF49441E567}" type="presOf" srcId="{20131898-4386-4B2B-BE4B-C43BA2097F8B}" destId="{9F09B21C-ABB3-41C8-B63B-D13F18608019}" srcOrd="0" destOrd="0" presId="urn:microsoft.com/office/officeart/2005/8/layout/hList9"/>
    <dgm:cxn modelId="{63029ED1-322C-43A5-ABFA-E697C8E310D9}" srcId="{CD9C3ED2-87BA-4CD0-8188-60750B8A5A4A}" destId="{B70347EA-2938-4801-9EFC-8D7A3D1E0089}" srcOrd="2" destOrd="0" parTransId="{59E574D1-E09F-4EEB-AE6D-C236AA9BEA5C}" sibTransId="{8586B615-5025-4240-A361-800AEF889CE7}"/>
    <dgm:cxn modelId="{C1983AF4-7147-4985-AC56-69F3915CD817}" srcId="{CD9C3ED2-87BA-4CD0-8188-60750B8A5A4A}" destId="{DF4755CC-E67F-4012-907C-027A0F2313DF}" srcOrd="1" destOrd="0" parTransId="{E304A85A-ED5E-43D9-9D35-E8F0DFCB2EAE}" sibTransId="{DDF330E4-A807-4673-9209-3229919A06E3}"/>
    <dgm:cxn modelId="{45B6AEE5-1095-4483-B093-5545C3F5C830}" srcId="{CD9C3ED2-87BA-4CD0-8188-60750B8A5A4A}" destId="{33DE2269-F73D-46D6-A932-5816AE0C756C}" srcOrd="0" destOrd="0" parTransId="{83F61EA9-16D6-43A5-B9C9-5FE2D8EE9F30}" sibTransId="{63B76161-58DB-46C0-8E89-42DF0F57C01A}"/>
    <dgm:cxn modelId="{A48FFFE7-A3CA-4241-AC8A-D741D8EC716F}" type="presOf" srcId="{0DF1562B-D948-4625-BDF2-FFA866D16F74}" destId="{DEEE49B2-1A20-4A59-B2CD-0CED7D3A0E2F}" srcOrd="0" destOrd="0" presId="urn:microsoft.com/office/officeart/2005/8/layout/hList9"/>
    <dgm:cxn modelId="{3FF62100-A988-42F1-A1BE-8C499801574C}" srcId="{33DE2269-F73D-46D6-A932-5816AE0C756C}" destId="{20131898-4386-4B2B-BE4B-C43BA2097F8B}" srcOrd="0" destOrd="0" parTransId="{C09FB51C-B8FB-4A97-A1AD-DEB00D429042}" sibTransId="{38AE98F1-8561-440D-BAB1-D1F57C6F86C9}"/>
    <dgm:cxn modelId="{6122639E-35F9-4315-9407-E58A40F1973D}" srcId="{DF4755CC-E67F-4012-907C-027A0F2313DF}" destId="{793E24FD-F7C4-4161-B19E-209662B1A07C}" srcOrd="1" destOrd="0" parTransId="{80645005-0DB1-41B5-A5AF-40A9CE1BCCF8}" sibTransId="{EF41F979-F8A2-4CFE-856B-5D9647FE148B}"/>
    <dgm:cxn modelId="{4832B3BA-BDC1-4AD0-8FA1-74F9BAC5DCCE}" type="presParOf" srcId="{F0031B02-DD54-45BA-AB89-79AD1903D032}" destId="{91A43745-BBDB-43FD-9262-443C6A6E60A7}" srcOrd="0" destOrd="0" presId="urn:microsoft.com/office/officeart/2005/8/layout/hList9"/>
    <dgm:cxn modelId="{960A9D76-3049-4DD7-83D5-B025CDE9FEE2}" type="presParOf" srcId="{F0031B02-DD54-45BA-AB89-79AD1903D032}" destId="{A8C4EEFA-1390-4D3E-BCFE-9B3E41A2A15A}" srcOrd="1" destOrd="0" presId="urn:microsoft.com/office/officeart/2005/8/layout/hList9"/>
    <dgm:cxn modelId="{80D5EF10-AEEA-4534-8530-AAE3676399F2}" type="presParOf" srcId="{A8C4EEFA-1390-4D3E-BCFE-9B3E41A2A15A}" destId="{C2D7B77B-CF5F-4C0A-8ED4-BD66585DF5FC}" srcOrd="0" destOrd="0" presId="urn:microsoft.com/office/officeart/2005/8/layout/hList9"/>
    <dgm:cxn modelId="{4BCD3484-B2B2-40F5-987B-F4172B0C4C2D}" type="presParOf" srcId="{A8C4EEFA-1390-4D3E-BCFE-9B3E41A2A15A}" destId="{7834715D-C6DC-4528-9E4E-640494E773FC}" srcOrd="1" destOrd="0" presId="urn:microsoft.com/office/officeart/2005/8/layout/hList9"/>
    <dgm:cxn modelId="{4E8980B9-C1DD-4EAE-90BA-7F70CA9EBC96}" type="presParOf" srcId="{7834715D-C6DC-4528-9E4E-640494E773FC}" destId="{9F09B21C-ABB3-41C8-B63B-D13F18608019}" srcOrd="0" destOrd="0" presId="urn:microsoft.com/office/officeart/2005/8/layout/hList9"/>
    <dgm:cxn modelId="{D72B2442-0BC4-4244-AD88-F0D75F46AFDD}" type="presParOf" srcId="{7834715D-C6DC-4528-9E4E-640494E773FC}" destId="{A7B1E40A-923C-458C-8FA5-5BF7C3A7A8F2}" srcOrd="1" destOrd="0" presId="urn:microsoft.com/office/officeart/2005/8/layout/hList9"/>
    <dgm:cxn modelId="{06A6D739-13E4-4725-B07E-29A12D17A485}" type="presParOf" srcId="{A8C4EEFA-1390-4D3E-BCFE-9B3E41A2A15A}" destId="{8AA6E499-4069-4C3D-B3CF-EB394F8D3321}" srcOrd="2" destOrd="0" presId="urn:microsoft.com/office/officeart/2005/8/layout/hList9"/>
    <dgm:cxn modelId="{DE44D2C6-EC91-40A7-A8A0-502C84F6ABDB}" type="presParOf" srcId="{8AA6E499-4069-4C3D-B3CF-EB394F8D3321}" destId="{6A1BC5B0-781A-4600-94CE-E5334124866D}" srcOrd="0" destOrd="0" presId="urn:microsoft.com/office/officeart/2005/8/layout/hList9"/>
    <dgm:cxn modelId="{76723224-7D0B-4D32-9886-1A6119998A96}" type="presParOf" srcId="{8AA6E499-4069-4C3D-B3CF-EB394F8D3321}" destId="{E996A34D-918A-43FD-B3F0-CF206BEF42D6}" srcOrd="1" destOrd="0" presId="urn:microsoft.com/office/officeart/2005/8/layout/hList9"/>
    <dgm:cxn modelId="{D610DC8D-061A-4C3E-A5A0-5479D8FC57BB}" type="presParOf" srcId="{F0031B02-DD54-45BA-AB89-79AD1903D032}" destId="{49059A70-D64C-4683-995B-A430A87E0477}" srcOrd="2" destOrd="0" presId="urn:microsoft.com/office/officeart/2005/8/layout/hList9"/>
    <dgm:cxn modelId="{91AB0CCB-DC3C-4585-A33F-6F0B166CAFA3}" type="presParOf" srcId="{F0031B02-DD54-45BA-AB89-79AD1903D032}" destId="{5926B872-9664-4457-956A-3B4E1AD5DFF1}" srcOrd="3" destOrd="0" presId="urn:microsoft.com/office/officeart/2005/8/layout/hList9"/>
    <dgm:cxn modelId="{FE007B88-5570-4889-BE93-0BE205E805C3}" type="presParOf" srcId="{F0031B02-DD54-45BA-AB89-79AD1903D032}" destId="{772A3865-D515-47F9-B7B5-9ECD85C3B097}" srcOrd="4" destOrd="0" presId="urn:microsoft.com/office/officeart/2005/8/layout/hList9"/>
    <dgm:cxn modelId="{95C84A3A-AB65-452D-8474-90686E121379}" type="presParOf" srcId="{F0031B02-DD54-45BA-AB89-79AD1903D032}" destId="{F5218B59-A3A1-4825-97E1-67662AA0923B}" srcOrd="5" destOrd="0" presId="urn:microsoft.com/office/officeart/2005/8/layout/hList9"/>
    <dgm:cxn modelId="{2332F01F-C1D4-4688-AADD-95C7601F8DA1}" type="presParOf" srcId="{F0031B02-DD54-45BA-AB89-79AD1903D032}" destId="{F69BB101-A440-444D-9086-9446A180F466}" srcOrd="6" destOrd="0" presId="urn:microsoft.com/office/officeart/2005/8/layout/hList9"/>
    <dgm:cxn modelId="{B91CC955-C5AE-4FB0-85A2-CDF976BB39C1}" type="presParOf" srcId="{F69BB101-A440-444D-9086-9446A180F466}" destId="{6B762ED8-B22E-4D84-B0F4-73A7A3B29991}" srcOrd="0" destOrd="0" presId="urn:microsoft.com/office/officeart/2005/8/layout/hList9"/>
    <dgm:cxn modelId="{F06D2438-785C-48B6-96DC-2D1BD4FBBD01}" type="presParOf" srcId="{F69BB101-A440-444D-9086-9446A180F466}" destId="{35AD3229-C8FB-4848-9919-8D747AF18CFE}" srcOrd="1" destOrd="0" presId="urn:microsoft.com/office/officeart/2005/8/layout/hList9"/>
    <dgm:cxn modelId="{88B2ED2B-0C86-4127-B691-C3D84E3D1AEE}" type="presParOf" srcId="{35AD3229-C8FB-4848-9919-8D747AF18CFE}" destId="{E2205455-42E8-4ADF-948A-33A568CE3DA5}" srcOrd="0" destOrd="0" presId="urn:microsoft.com/office/officeart/2005/8/layout/hList9"/>
    <dgm:cxn modelId="{8FED3322-D40D-4EFB-AF63-49636DDFEF48}" type="presParOf" srcId="{35AD3229-C8FB-4848-9919-8D747AF18CFE}" destId="{D8246E36-F5B8-4A15-8715-4C1407D134C5}" srcOrd="1" destOrd="0" presId="urn:microsoft.com/office/officeart/2005/8/layout/hList9"/>
    <dgm:cxn modelId="{7DDADABC-AA9C-418E-8FC1-171112B05A9D}" type="presParOf" srcId="{F69BB101-A440-444D-9086-9446A180F466}" destId="{84215FFF-4F65-4912-894C-4969BB582395}" srcOrd="2" destOrd="0" presId="urn:microsoft.com/office/officeart/2005/8/layout/hList9"/>
    <dgm:cxn modelId="{86A6D391-C998-4FEC-80E6-3D16F4EC57EE}" type="presParOf" srcId="{84215FFF-4F65-4912-894C-4969BB582395}" destId="{2B1536A7-9FC4-47D4-A0B4-A274CA8D49F1}" srcOrd="0" destOrd="0" presId="urn:microsoft.com/office/officeart/2005/8/layout/hList9"/>
    <dgm:cxn modelId="{CE2514D9-265F-4C90-B489-33325F6768F1}" type="presParOf" srcId="{84215FFF-4F65-4912-894C-4969BB582395}" destId="{9401AB5C-E945-42DC-84D3-B303A3B7FF18}" srcOrd="1" destOrd="0" presId="urn:microsoft.com/office/officeart/2005/8/layout/hList9"/>
    <dgm:cxn modelId="{00A6CB32-0B8B-4471-9AE0-88737F032CD3}" type="presParOf" srcId="{F0031B02-DD54-45BA-AB89-79AD1903D032}" destId="{A3E5C061-8CDE-400D-99C7-9C296C790D2D}" srcOrd="7" destOrd="0" presId="urn:microsoft.com/office/officeart/2005/8/layout/hList9"/>
    <dgm:cxn modelId="{D29679E7-31F7-4D78-B1B6-18D350942629}" type="presParOf" srcId="{F0031B02-DD54-45BA-AB89-79AD1903D032}" destId="{FB78DB90-D5C5-4FF7-B40A-E1EACE6EB8F2}" srcOrd="8" destOrd="0" presId="urn:microsoft.com/office/officeart/2005/8/layout/hList9"/>
    <dgm:cxn modelId="{63FFA35D-2872-4A6C-85B0-AA1C403CBB71}" type="presParOf" srcId="{F0031B02-DD54-45BA-AB89-79AD1903D032}" destId="{531BF4AF-3108-4FEA-8D6F-BD67B963D562}" srcOrd="9" destOrd="0" presId="urn:microsoft.com/office/officeart/2005/8/layout/hList9"/>
    <dgm:cxn modelId="{10CA509D-64E2-4568-A149-19E172B667DD}" type="presParOf" srcId="{F0031B02-DD54-45BA-AB89-79AD1903D032}" destId="{C322881D-B210-4AE0-B548-8582D603F935}" srcOrd="10" destOrd="0" presId="urn:microsoft.com/office/officeart/2005/8/layout/hList9"/>
    <dgm:cxn modelId="{D929D78D-6A4F-4EC2-98FB-488B14AFB611}" type="presParOf" srcId="{F0031B02-DD54-45BA-AB89-79AD1903D032}" destId="{604EDDCB-5B2F-491D-B615-8CABAD47D325}" srcOrd="11" destOrd="0" presId="urn:microsoft.com/office/officeart/2005/8/layout/hList9"/>
    <dgm:cxn modelId="{5D927346-1079-408F-AC80-927945DABCE1}" type="presParOf" srcId="{604EDDCB-5B2F-491D-B615-8CABAD47D325}" destId="{D64143C2-9089-4029-BD4B-2FE796DB6D0A}" srcOrd="0" destOrd="0" presId="urn:microsoft.com/office/officeart/2005/8/layout/hList9"/>
    <dgm:cxn modelId="{D8177ACA-4D0E-43B4-A27B-D2F9B7F50CC3}" type="presParOf" srcId="{604EDDCB-5B2F-491D-B615-8CABAD47D325}" destId="{7FF5AB63-8E79-4026-BF14-C3158000A5AE}" srcOrd="1" destOrd="0" presId="urn:microsoft.com/office/officeart/2005/8/layout/hList9"/>
    <dgm:cxn modelId="{FCAA664E-01A7-4B37-A529-9D6A0692D623}" type="presParOf" srcId="{7FF5AB63-8E79-4026-BF14-C3158000A5AE}" destId="{DEEE49B2-1A20-4A59-B2CD-0CED7D3A0E2F}" srcOrd="0" destOrd="0" presId="urn:microsoft.com/office/officeart/2005/8/layout/hList9"/>
    <dgm:cxn modelId="{B6CC629E-78EA-4E5D-82BD-8590DE656129}" type="presParOf" srcId="{7FF5AB63-8E79-4026-BF14-C3158000A5AE}" destId="{2743329B-5513-4DB0-8997-4BF743B09DEB}" srcOrd="1" destOrd="0" presId="urn:microsoft.com/office/officeart/2005/8/layout/hList9"/>
    <dgm:cxn modelId="{FAE8E57F-877A-4915-92AA-87C02926DDA8}" type="presParOf" srcId="{F0031B02-DD54-45BA-AB89-79AD1903D032}" destId="{8F0A50D9-F5CF-4C69-8267-E3CD7A4C6BEC}" srcOrd="12" destOrd="0" presId="urn:microsoft.com/office/officeart/2005/8/layout/hList9"/>
    <dgm:cxn modelId="{DDAF79AD-652C-49FB-B984-783F3A109786}" type="presParOf" srcId="{F0031B02-DD54-45BA-AB89-79AD1903D032}" destId="{472A1F2C-4529-481F-8186-92C2A5CB26B4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9F85C7-3F11-48A4-94FB-36D7456C3285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5AF9B5-4827-4975-B6F1-0B3BB41FEE4C}">
      <dgm:prSet phldrT="[Text]"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Fast Food</a:t>
          </a:r>
          <a:endParaRPr lang="en-US" sz="1600" dirty="0">
            <a:solidFill>
              <a:schemeClr val="tx1"/>
            </a:solidFill>
          </a:endParaRPr>
        </a:p>
      </dgm:t>
    </dgm:pt>
    <dgm:pt modelId="{9DCD5491-1198-458E-99BE-FEC6AB6C82BE}" type="parTrans" cxnId="{E5AF635B-CE42-4AE4-AA49-5FEFDDC41B75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AB68E2E6-12C9-4458-99CB-5D6CCC0DC2B3}" type="sibTrans" cxnId="{E5AF635B-CE42-4AE4-AA49-5FEFDDC41B75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16784E98-0196-41C1-8D30-B37128804420}">
      <dgm:prSet phldrT="[Text]"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Jollibee</a:t>
          </a:r>
          <a:endParaRPr lang="en-US" sz="1600" dirty="0">
            <a:solidFill>
              <a:schemeClr val="tx1"/>
            </a:solidFill>
          </a:endParaRPr>
        </a:p>
      </dgm:t>
    </dgm:pt>
    <dgm:pt modelId="{911CC749-8319-40C9-86F3-50EB55C77586}" type="parTrans" cxnId="{B571788E-AEA4-48CC-82F2-5F914DAC868A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B81B66E-9CE7-45D3-9F34-BE8A6BE2DBE9}" type="sibTrans" cxnId="{B571788E-AEA4-48CC-82F2-5F914DAC868A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F1785B25-6EB2-4FAD-94F8-911D31B29179}">
      <dgm:prSet phldrT="[Text]"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Mc </a:t>
          </a:r>
          <a:r>
            <a:rPr lang="en-PH" sz="1600" dirty="0" err="1" smtClean="0">
              <a:solidFill>
                <a:schemeClr val="tx1"/>
              </a:solidFill>
            </a:rPr>
            <a:t>Donalds</a:t>
          </a:r>
          <a:endParaRPr lang="en-US" sz="1600" dirty="0">
            <a:solidFill>
              <a:schemeClr val="tx1"/>
            </a:solidFill>
          </a:endParaRPr>
        </a:p>
      </dgm:t>
    </dgm:pt>
    <dgm:pt modelId="{9390A0F5-674B-4DB6-8066-E198736E0C36}" type="parTrans" cxnId="{F732BDAD-6CE2-4CDF-8764-80197BA080A9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366333A-A604-423C-BB86-CDC36F4E748C}" type="sibTrans" cxnId="{F732BDAD-6CE2-4CDF-8764-80197BA080A9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85896E80-DE7B-4BB4-A260-02920D8A0825}">
      <dgm:prSet phldrT="[Text]"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Green </a:t>
          </a:r>
          <a:r>
            <a:rPr lang="en-PH" sz="1600" dirty="0" err="1" smtClean="0">
              <a:solidFill>
                <a:schemeClr val="tx1"/>
              </a:solidFill>
            </a:rPr>
            <a:t>wich</a:t>
          </a:r>
          <a:endParaRPr lang="en-US" sz="1600" dirty="0">
            <a:solidFill>
              <a:schemeClr val="tx1"/>
            </a:solidFill>
          </a:endParaRPr>
        </a:p>
      </dgm:t>
    </dgm:pt>
    <dgm:pt modelId="{A12D3208-9299-4054-AFFE-7AF7143FDC87}" type="parTrans" cxnId="{ACAA507E-5CA5-40C0-B2D6-DF86DD4754EF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58D3E42-EAC9-40D5-A907-58E4A0A6C5EB}" type="sibTrans" cxnId="{ACAA507E-5CA5-40C0-B2D6-DF86DD4754EF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255AF893-4F9B-4100-9048-65F4C2E92320}">
      <dgm:prSet phldrT="[Text]" custT="1"/>
      <dgm:spPr/>
      <dgm:t>
        <a:bodyPr/>
        <a:lstStyle/>
        <a:p>
          <a:r>
            <a:rPr lang="en-PH" sz="1600" dirty="0" err="1" smtClean="0">
              <a:solidFill>
                <a:schemeClr val="tx1"/>
              </a:solidFill>
            </a:rPr>
            <a:t>Mang</a:t>
          </a:r>
          <a:r>
            <a:rPr lang="en-PH" sz="1600" dirty="0" smtClean="0">
              <a:solidFill>
                <a:schemeClr val="tx1"/>
              </a:solidFill>
            </a:rPr>
            <a:t> </a:t>
          </a:r>
          <a:r>
            <a:rPr lang="en-PH" sz="1600" dirty="0" err="1" smtClean="0">
              <a:solidFill>
                <a:schemeClr val="tx1"/>
              </a:solidFill>
            </a:rPr>
            <a:t>Inasal</a:t>
          </a:r>
          <a:endParaRPr lang="en-US" sz="1600" dirty="0">
            <a:solidFill>
              <a:schemeClr val="tx1"/>
            </a:solidFill>
          </a:endParaRPr>
        </a:p>
      </dgm:t>
    </dgm:pt>
    <dgm:pt modelId="{2965ED47-93FF-46E5-B102-D4E799B10161}" type="parTrans" cxnId="{D513DDD6-3BF6-4086-8D7C-276B220A2160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160F385-9ECF-44ED-8664-006143FC35DE}" type="sibTrans" cxnId="{D513DDD6-3BF6-4086-8D7C-276B220A2160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CF15073A-3384-4910-8E32-2CF89056E39F}">
      <dgm:prSet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Chow king</a:t>
          </a:r>
          <a:endParaRPr lang="en-US" sz="1600" dirty="0">
            <a:solidFill>
              <a:schemeClr val="tx1"/>
            </a:solidFill>
          </a:endParaRPr>
        </a:p>
      </dgm:t>
    </dgm:pt>
    <dgm:pt modelId="{B11B40A5-522D-477D-AB47-AEF9D63380F6}" type="parTrans" cxnId="{51E69461-9489-40D5-B380-0492EC912675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CC7650-30F4-4B82-949B-39F352928591}" type="sibTrans" cxnId="{51E69461-9489-40D5-B380-0492EC912675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38DDE27F-C119-498C-BE24-A5C283EFC9E1}">
      <dgm:prSet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Red Ribbon</a:t>
          </a:r>
          <a:endParaRPr lang="en-US" sz="1600" dirty="0">
            <a:solidFill>
              <a:schemeClr val="tx1"/>
            </a:solidFill>
          </a:endParaRPr>
        </a:p>
      </dgm:t>
    </dgm:pt>
    <dgm:pt modelId="{386B8CEA-A6DC-4984-8CE1-B004B0C21DF9}" type="parTrans" cxnId="{C892F511-BB3C-4050-A696-4EA48D0838F8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D583346-0844-4D34-9473-D065BF442394}" type="sibTrans" cxnId="{C892F511-BB3C-4050-A696-4EA48D0838F8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58EEF30D-8E3C-4C21-AE44-FEF54C865489}">
      <dgm:prSet custT="1"/>
      <dgm:spPr/>
      <dgm:t>
        <a:bodyPr/>
        <a:lstStyle/>
        <a:p>
          <a:r>
            <a:rPr lang="en-PH" sz="1600" dirty="0" err="1" smtClean="0">
              <a:solidFill>
                <a:schemeClr val="tx1"/>
              </a:solidFill>
            </a:rPr>
            <a:t>Goldi</a:t>
          </a:r>
          <a:r>
            <a:rPr lang="en-PH" sz="1600" dirty="0" smtClean="0">
              <a:solidFill>
                <a:schemeClr val="tx1"/>
              </a:solidFill>
            </a:rPr>
            <a:t> locks</a:t>
          </a:r>
          <a:endParaRPr lang="en-US" sz="1600" dirty="0">
            <a:solidFill>
              <a:schemeClr val="tx1"/>
            </a:solidFill>
          </a:endParaRPr>
        </a:p>
      </dgm:t>
    </dgm:pt>
    <dgm:pt modelId="{35F368BA-E360-4DD0-AF05-685BF1000889}" type="parTrans" cxnId="{C00325E9-691E-4434-9424-E451E5FCAC2E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E0874A0-9E72-49BA-90FB-81B5900E9BD1}" type="sibTrans" cxnId="{C00325E9-691E-4434-9424-E451E5FCAC2E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B3BD027F-C9B6-40EE-A86D-F67B395B0FD5}">
      <dgm:prSet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KFC</a:t>
          </a:r>
          <a:endParaRPr lang="en-US" sz="1600" dirty="0">
            <a:solidFill>
              <a:schemeClr val="tx1"/>
            </a:solidFill>
          </a:endParaRPr>
        </a:p>
      </dgm:t>
    </dgm:pt>
    <dgm:pt modelId="{D193F298-BE07-4B40-98D5-A9EB5898709F}" type="parTrans" cxnId="{D63E8397-2B2E-485E-B246-4FB3F0FD7EA3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10F8212-08D3-4BFE-B14C-D7FD112E6657}" type="sibTrans" cxnId="{D63E8397-2B2E-485E-B246-4FB3F0FD7EA3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726A9142-8335-41C3-A42C-30C37A5CE434}">
      <dgm:prSet custT="1"/>
      <dgm:spPr/>
      <dgm:t>
        <a:bodyPr/>
        <a:lstStyle/>
        <a:p>
          <a:r>
            <a:rPr lang="en-PH" sz="1600" dirty="0" smtClean="0">
              <a:solidFill>
                <a:schemeClr val="tx1"/>
              </a:solidFill>
            </a:rPr>
            <a:t>Burger King</a:t>
          </a:r>
          <a:endParaRPr lang="en-US" sz="1600" dirty="0">
            <a:solidFill>
              <a:schemeClr val="tx1"/>
            </a:solidFill>
          </a:endParaRPr>
        </a:p>
      </dgm:t>
    </dgm:pt>
    <dgm:pt modelId="{3BFAC51F-1DED-4C26-A4E8-A03BC0818EFA}" type="parTrans" cxnId="{E7AFB907-3E28-4BF9-8D93-91513149D80B}">
      <dgm:prSet custT="1"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0B2F839-A7E7-4E7D-A4AA-9792883D8661}" type="sibTrans" cxnId="{E7AFB907-3E28-4BF9-8D93-91513149D80B}">
      <dgm:prSet/>
      <dgm:spPr/>
      <dgm:t>
        <a:bodyPr/>
        <a:lstStyle/>
        <a:p>
          <a:endParaRPr lang="en-US" sz="4000">
            <a:solidFill>
              <a:schemeClr val="tx1"/>
            </a:solidFill>
          </a:endParaRPr>
        </a:p>
      </dgm:t>
    </dgm:pt>
    <dgm:pt modelId="{14E2045B-2B63-43B4-A3DD-6262846530EA}" type="pres">
      <dgm:prSet presAssocID="{309F85C7-3F11-48A4-94FB-36D7456C32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19FCA6-41FE-4D65-89FC-FEC2BD3ACCD7}" type="pres">
      <dgm:prSet presAssocID="{FA5AF9B5-4827-4975-B6F1-0B3BB41FEE4C}" presName="centerShape" presStyleLbl="node0" presStyleIdx="0" presStyleCnt="1"/>
      <dgm:spPr/>
      <dgm:t>
        <a:bodyPr/>
        <a:lstStyle/>
        <a:p>
          <a:endParaRPr lang="en-US"/>
        </a:p>
      </dgm:t>
    </dgm:pt>
    <dgm:pt modelId="{DE5D3229-74F3-4B45-93D6-29A5EB7A60D7}" type="pres">
      <dgm:prSet presAssocID="{911CC749-8319-40C9-86F3-50EB55C77586}" presName="parTrans" presStyleLbl="sibTrans2D1" presStyleIdx="0" presStyleCnt="9"/>
      <dgm:spPr/>
      <dgm:t>
        <a:bodyPr/>
        <a:lstStyle/>
        <a:p>
          <a:endParaRPr lang="en-US"/>
        </a:p>
      </dgm:t>
    </dgm:pt>
    <dgm:pt modelId="{AB6FEE2B-B357-4F46-828A-3B419BC90630}" type="pres">
      <dgm:prSet presAssocID="{911CC749-8319-40C9-86F3-50EB55C77586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B31178D4-5AE3-4BC3-BB01-892EF0C9ED7A}" type="pres">
      <dgm:prSet presAssocID="{16784E98-0196-41C1-8D30-B3712880442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7D175-0A26-4ECD-9C97-183F99112281}" type="pres">
      <dgm:prSet presAssocID="{B11B40A5-522D-477D-AB47-AEF9D63380F6}" presName="parTrans" presStyleLbl="sibTrans2D1" presStyleIdx="1" presStyleCnt="9"/>
      <dgm:spPr/>
      <dgm:t>
        <a:bodyPr/>
        <a:lstStyle/>
        <a:p>
          <a:endParaRPr lang="en-US"/>
        </a:p>
      </dgm:t>
    </dgm:pt>
    <dgm:pt modelId="{6BA02D8D-2EE5-425E-8B10-1C049CBCA021}" type="pres">
      <dgm:prSet presAssocID="{B11B40A5-522D-477D-AB47-AEF9D63380F6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CCBD6E9F-9702-4079-B390-9B8F3799F0EE}" type="pres">
      <dgm:prSet presAssocID="{CF15073A-3384-4910-8E32-2CF89056E39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A91B3-BD0A-47C7-A691-115CD611BB27}" type="pres">
      <dgm:prSet presAssocID="{386B8CEA-A6DC-4984-8CE1-B004B0C21DF9}" presName="parTrans" presStyleLbl="sibTrans2D1" presStyleIdx="2" presStyleCnt="9"/>
      <dgm:spPr/>
      <dgm:t>
        <a:bodyPr/>
        <a:lstStyle/>
        <a:p>
          <a:endParaRPr lang="en-US"/>
        </a:p>
      </dgm:t>
    </dgm:pt>
    <dgm:pt modelId="{039AFD25-B435-42B3-9EAC-55D5EC77E815}" type="pres">
      <dgm:prSet presAssocID="{386B8CEA-A6DC-4984-8CE1-B004B0C21DF9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BBBB2262-9443-4192-83DE-334AB6A4AFA9}" type="pres">
      <dgm:prSet presAssocID="{38DDE27F-C119-498C-BE24-A5C283EFC9E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666A4-ACA1-4C8E-B851-4C7C02FC55C4}" type="pres">
      <dgm:prSet presAssocID="{35F368BA-E360-4DD0-AF05-685BF1000889}" presName="parTrans" presStyleLbl="sibTrans2D1" presStyleIdx="3" presStyleCnt="9"/>
      <dgm:spPr/>
      <dgm:t>
        <a:bodyPr/>
        <a:lstStyle/>
        <a:p>
          <a:endParaRPr lang="en-US"/>
        </a:p>
      </dgm:t>
    </dgm:pt>
    <dgm:pt modelId="{4561DD6B-D1BE-4589-BD7F-12DF9134C0CF}" type="pres">
      <dgm:prSet presAssocID="{35F368BA-E360-4DD0-AF05-685BF1000889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CDA6F181-A57A-4FD7-A5CE-D749DB1AC3ED}" type="pres">
      <dgm:prSet presAssocID="{58EEF30D-8E3C-4C21-AE44-FEF54C86548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8E873-1F2F-4B3E-8B03-0131D63ACA05}" type="pres">
      <dgm:prSet presAssocID="{D193F298-BE07-4B40-98D5-A9EB5898709F}" presName="parTrans" presStyleLbl="sibTrans2D1" presStyleIdx="4" presStyleCnt="9"/>
      <dgm:spPr/>
      <dgm:t>
        <a:bodyPr/>
        <a:lstStyle/>
        <a:p>
          <a:endParaRPr lang="en-US"/>
        </a:p>
      </dgm:t>
    </dgm:pt>
    <dgm:pt modelId="{FEBCE6F1-A818-47BB-8A86-51F4B9CC7152}" type="pres">
      <dgm:prSet presAssocID="{D193F298-BE07-4B40-98D5-A9EB5898709F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11B4C14C-7373-4DFA-9870-C962360C578E}" type="pres">
      <dgm:prSet presAssocID="{B3BD027F-C9B6-40EE-A86D-F67B395B0FD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F623B-F94C-4797-B739-5F9E94A58423}" type="pres">
      <dgm:prSet presAssocID="{3BFAC51F-1DED-4C26-A4E8-A03BC0818EFA}" presName="parTrans" presStyleLbl="sibTrans2D1" presStyleIdx="5" presStyleCnt="9"/>
      <dgm:spPr/>
      <dgm:t>
        <a:bodyPr/>
        <a:lstStyle/>
        <a:p>
          <a:endParaRPr lang="en-US"/>
        </a:p>
      </dgm:t>
    </dgm:pt>
    <dgm:pt modelId="{C86ACFAF-FF36-42F3-AAA2-914D5C3864BD}" type="pres">
      <dgm:prSet presAssocID="{3BFAC51F-1DED-4C26-A4E8-A03BC0818EFA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94ECFFE9-2768-44DD-A8A0-772E5251BCE2}" type="pres">
      <dgm:prSet presAssocID="{726A9142-8335-41C3-A42C-30C37A5CE43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2B4AC-FB4A-4BB6-96E4-3CAD494C9E57}" type="pres">
      <dgm:prSet presAssocID="{9390A0F5-674B-4DB6-8066-E198736E0C36}" presName="parTrans" presStyleLbl="sibTrans2D1" presStyleIdx="6" presStyleCnt="9"/>
      <dgm:spPr/>
      <dgm:t>
        <a:bodyPr/>
        <a:lstStyle/>
        <a:p>
          <a:endParaRPr lang="en-US"/>
        </a:p>
      </dgm:t>
    </dgm:pt>
    <dgm:pt modelId="{06C41B1E-F5C0-4CDC-BDC0-A7EDF8AD415F}" type="pres">
      <dgm:prSet presAssocID="{9390A0F5-674B-4DB6-8066-E198736E0C36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FB270BDC-216B-4F57-9E4D-4BD02E0E67B0}" type="pres">
      <dgm:prSet presAssocID="{F1785B25-6EB2-4FAD-94F8-911D31B2917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BB504-0383-46E4-A409-A29E3CC06FDD}" type="pres">
      <dgm:prSet presAssocID="{A12D3208-9299-4054-AFFE-7AF7143FDC87}" presName="parTrans" presStyleLbl="sibTrans2D1" presStyleIdx="7" presStyleCnt="9"/>
      <dgm:spPr/>
      <dgm:t>
        <a:bodyPr/>
        <a:lstStyle/>
        <a:p>
          <a:endParaRPr lang="en-US"/>
        </a:p>
      </dgm:t>
    </dgm:pt>
    <dgm:pt modelId="{F4E68C56-872E-42A4-8CD3-8FDC3E939849}" type="pres">
      <dgm:prSet presAssocID="{A12D3208-9299-4054-AFFE-7AF7143FDC87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BD2607C0-9B8E-4022-9B82-125392F54B7B}" type="pres">
      <dgm:prSet presAssocID="{85896E80-DE7B-4BB4-A260-02920D8A082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58521-A5D0-408C-BABA-44F0FC2F94AD}" type="pres">
      <dgm:prSet presAssocID="{2965ED47-93FF-46E5-B102-D4E799B10161}" presName="parTrans" presStyleLbl="sibTrans2D1" presStyleIdx="8" presStyleCnt="9"/>
      <dgm:spPr/>
      <dgm:t>
        <a:bodyPr/>
        <a:lstStyle/>
        <a:p>
          <a:endParaRPr lang="en-US"/>
        </a:p>
      </dgm:t>
    </dgm:pt>
    <dgm:pt modelId="{CEFC8C92-ECC8-47F0-BFF0-6E1053313175}" type="pres">
      <dgm:prSet presAssocID="{2965ED47-93FF-46E5-B102-D4E799B10161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E44FCAD2-3A4B-4DC8-8A1C-174E268FA935}" type="pres">
      <dgm:prSet presAssocID="{255AF893-4F9B-4100-9048-65F4C2E9232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FE77E-A243-4A16-85F3-2DE73303094D}" type="presOf" srcId="{726A9142-8335-41C3-A42C-30C37A5CE434}" destId="{94ECFFE9-2768-44DD-A8A0-772E5251BCE2}" srcOrd="0" destOrd="0" presId="urn:microsoft.com/office/officeart/2005/8/layout/radial5"/>
    <dgm:cxn modelId="{F9D62724-6A0F-4F94-A671-70A27C1399B2}" type="presOf" srcId="{2965ED47-93FF-46E5-B102-D4E799B10161}" destId="{5B558521-A5D0-408C-BABA-44F0FC2F94AD}" srcOrd="0" destOrd="0" presId="urn:microsoft.com/office/officeart/2005/8/layout/radial5"/>
    <dgm:cxn modelId="{80EAE0BD-0AE0-4AD1-B0C0-DB23D2B5B795}" type="presOf" srcId="{58EEF30D-8E3C-4C21-AE44-FEF54C865489}" destId="{CDA6F181-A57A-4FD7-A5CE-D749DB1AC3ED}" srcOrd="0" destOrd="0" presId="urn:microsoft.com/office/officeart/2005/8/layout/radial5"/>
    <dgm:cxn modelId="{6C64A6CA-1BAA-4142-89F4-AF6B6E467D04}" type="presOf" srcId="{911CC749-8319-40C9-86F3-50EB55C77586}" destId="{AB6FEE2B-B357-4F46-828A-3B419BC90630}" srcOrd="1" destOrd="0" presId="urn:microsoft.com/office/officeart/2005/8/layout/radial5"/>
    <dgm:cxn modelId="{51E69461-9489-40D5-B380-0492EC912675}" srcId="{FA5AF9B5-4827-4975-B6F1-0B3BB41FEE4C}" destId="{CF15073A-3384-4910-8E32-2CF89056E39F}" srcOrd="1" destOrd="0" parTransId="{B11B40A5-522D-477D-AB47-AEF9D63380F6}" sibTransId="{3ECC7650-30F4-4B82-949B-39F352928591}"/>
    <dgm:cxn modelId="{A0EC3415-00AE-4329-8B50-5A085F6FF4F6}" type="presOf" srcId="{A12D3208-9299-4054-AFFE-7AF7143FDC87}" destId="{81ABB504-0383-46E4-A409-A29E3CC06FDD}" srcOrd="0" destOrd="0" presId="urn:microsoft.com/office/officeart/2005/8/layout/radial5"/>
    <dgm:cxn modelId="{9EAB66D6-E63A-49B0-A803-6607B4D189E7}" type="presOf" srcId="{38DDE27F-C119-498C-BE24-A5C283EFC9E1}" destId="{BBBB2262-9443-4192-83DE-334AB6A4AFA9}" srcOrd="0" destOrd="0" presId="urn:microsoft.com/office/officeart/2005/8/layout/radial5"/>
    <dgm:cxn modelId="{C00325E9-691E-4434-9424-E451E5FCAC2E}" srcId="{FA5AF9B5-4827-4975-B6F1-0B3BB41FEE4C}" destId="{58EEF30D-8E3C-4C21-AE44-FEF54C865489}" srcOrd="3" destOrd="0" parTransId="{35F368BA-E360-4DD0-AF05-685BF1000889}" sibTransId="{BE0874A0-9E72-49BA-90FB-81B5900E9BD1}"/>
    <dgm:cxn modelId="{7E9AD26E-7F0C-4180-A7B2-D705E49B1400}" type="presOf" srcId="{B3BD027F-C9B6-40EE-A86D-F67B395B0FD5}" destId="{11B4C14C-7373-4DFA-9870-C962360C578E}" srcOrd="0" destOrd="0" presId="urn:microsoft.com/office/officeart/2005/8/layout/radial5"/>
    <dgm:cxn modelId="{9F8C87B9-EC07-484F-BF9B-81FD58DC4E7D}" type="presOf" srcId="{3BFAC51F-1DED-4C26-A4E8-A03BC0818EFA}" destId="{2B1F623B-F94C-4797-B739-5F9E94A58423}" srcOrd="0" destOrd="0" presId="urn:microsoft.com/office/officeart/2005/8/layout/radial5"/>
    <dgm:cxn modelId="{16561722-E475-47CD-98CB-86193928A36E}" type="presOf" srcId="{3BFAC51F-1DED-4C26-A4E8-A03BC0818EFA}" destId="{C86ACFAF-FF36-42F3-AAA2-914D5C3864BD}" srcOrd="1" destOrd="0" presId="urn:microsoft.com/office/officeart/2005/8/layout/radial5"/>
    <dgm:cxn modelId="{71ACFBB6-485A-4C4B-8C9B-3B7A714735B3}" type="presOf" srcId="{309F85C7-3F11-48A4-94FB-36D7456C3285}" destId="{14E2045B-2B63-43B4-A3DD-6262846530EA}" srcOrd="0" destOrd="0" presId="urn:microsoft.com/office/officeart/2005/8/layout/radial5"/>
    <dgm:cxn modelId="{72316B40-D99B-4851-9167-3A47BA7017E9}" type="presOf" srcId="{B11B40A5-522D-477D-AB47-AEF9D63380F6}" destId="{6BA02D8D-2EE5-425E-8B10-1C049CBCA021}" srcOrd="1" destOrd="0" presId="urn:microsoft.com/office/officeart/2005/8/layout/radial5"/>
    <dgm:cxn modelId="{5D9BCFA1-DF3B-4E01-818A-9876A370A128}" type="presOf" srcId="{B11B40A5-522D-477D-AB47-AEF9D63380F6}" destId="{5F67D175-0A26-4ECD-9C97-183F99112281}" srcOrd="0" destOrd="0" presId="urn:microsoft.com/office/officeart/2005/8/layout/radial5"/>
    <dgm:cxn modelId="{6CDDC36C-A7CB-44DD-B580-8B27CE6A4D05}" type="presOf" srcId="{F1785B25-6EB2-4FAD-94F8-911D31B29179}" destId="{FB270BDC-216B-4F57-9E4D-4BD02E0E67B0}" srcOrd="0" destOrd="0" presId="urn:microsoft.com/office/officeart/2005/8/layout/radial5"/>
    <dgm:cxn modelId="{98498A19-CAAA-4293-83A3-A110B4B93F74}" type="presOf" srcId="{386B8CEA-A6DC-4984-8CE1-B004B0C21DF9}" destId="{892A91B3-BD0A-47C7-A691-115CD611BB27}" srcOrd="0" destOrd="0" presId="urn:microsoft.com/office/officeart/2005/8/layout/radial5"/>
    <dgm:cxn modelId="{96FDF763-4928-456A-A7E7-0825C3399DF8}" type="presOf" srcId="{35F368BA-E360-4DD0-AF05-685BF1000889}" destId="{7FB666A4-ACA1-4C8E-B851-4C7C02FC55C4}" srcOrd="0" destOrd="0" presId="urn:microsoft.com/office/officeart/2005/8/layout/radial5"/>
    <dgm:cxn modelId="{C892F511-BB3C-4050-A696-4EA48D0838F8}" srcId="{FA5AF9B5-4827-4975-B6F1-0B3BB41FEE4C}" destId="{38DDE27F-C119-498C-BE24-A5C283EFC9E1}" srcOrd="2" destOrd="0" parTransId="{386B8CEA-A6DC-4984-8CE1-B004B0C21DF9}" sibTransId="{CD583346-0844-4D34-9473-D065BF442394}"/>
    <dgm:cxn modelId="{D513DDD6-3BF6-4086-8D7C-276B220A2160}" srcId="{FA5AF9B5-4827-4975-B6F1-0B3BB41FEE4C}" destId="{255AF893-4F9B-4100-9048-65F4C2E92320}" srcOrd="8" destOrd="0" parTransId="{2965ED47-93FF-46E5-B102-D4E799B10161}" sibTransId="{8160F385-9ECF-44ED-8664-006143FC35DE}"/>
    <dgm:cxn modelId="{BBB334F6-285D-403F-8D64-33946DA6A8D4}" type="presOf" srcId="{9390A0F5-674B-4DB6-8066-E198736E0C36}" destId="{06C41B1E-F5C0-4CDC-BDC0-A7EDF8AD415F}" srcOrd="1" destOrd="0" presId="urn:microsoft.com/office/officeart/2005/8/layout/radial5"/>
    <dgm:cxn modelId="{2F186CF1-39BA-4ACC-B4CA-9AB63BEF7DF6}" type="presOf" srcId="{D193F298-BE07-4B40-98D5-A9EB5898709F}" destId="{FEBCE6F1-A818-47BB-8A86-51F4B9CC7152}" srcOrd="1" destOrd="0" presId="urn:microsoft.com/office/officeart/2005/8/layout/radial5"/>
    <dgm:cxn modelId="{F732BDAD-6CE2-4CDF-8764-80197BA080A9}" srcId="{FA5AF9B5-4827-4975-B6F1-0B3BB41FEE4C}" destId="{F1785B25-6EB2-4FAD-94F8-911D31B29179}" srcOrd="6" destOrd="0" parTransId="{9390A0F5-674B-4DB6-8066-E198736E0C36}" sibTransId="{1366333A-A604-423C-BB86-CDC36F4E748C}"/>
    <dgm:cxn modelId="{F1A3451E-3C19-4D14-B4B8-2A8768D26572}" type="presOf" srcId="{D193F298-BE07-4B40-98D5-A9EB5898709F}" destId="{B2A8E873-1F2F-4B3E-8B03-0131D63ACA05}" srcOrd="0" destOrd="0" presId="urn:microsoft.com/office/officeart/2005/8/layout/radial5"/>
    <dgm:cxn modelId="{E7AFB907-3E28-4BF9-8D93-91513149D80B}" srcId="{FA5AF9B5-4827-4975-B6F1-0B3BB41FEE4C}" destId="{726A9142-8335-41C3-A42C-30C37A5CE434}" srcOrd="5" destOrd="0" parTransId="{3BFAC51F-1DED-4C26-A4E8-A03BC0818EFA}" sibTransId="{80B2F839-A7E7-4E7D-A4AA-9792883D8661}"/>
    <dgm:cxn modelId="{B571788E-AEA4-48CC-82F2-5F914DAC868A}" srcId="{FA5AF9B5-4827-4975-B6F1-0B3BB41FEE4C}" destId="{16784E98-0196-41C1-8D30-B37128804420}" srcOrd="0" destOrd="0" parTransId="{911CC749-8319-40C9-86F3-50EB55C77586}" sibTransId="{DB81B66E-9CE7-45D3-9F34-BE8A6BE2DBE9}"/>
    <dgm:cxn modelId="{8A000C24-4A83-4335-A48F-C8FA56AB3C4B}" type="presOf" srcId="{911CC749-8319-40C9-86F3-50EB55C77586}" destId="{DE5D3229-74F3-4B45-93D6-29A5EB7A60D7}" srcOrd="0" destOrd="0" presId="urn:microsoft.com/office/officeart/2005/8/layout/radial5"/>
    <dgm:cxn modelId="{5F4BE889-6291-4831-8C27-55B25E9ADBE6}" type="presOf" srcId="{85896E80-DE7B-4BB4-A260-02920D8A0825}" destId="{BD2607C0-9B8E-4022-9B82-125392F54B7B}" srcOrd="0" destOrd="0" presId="urn:microsoft.com/office/officeart/2005/8/layout/radial5"/>
    <dgm:cxn modelId="{9DEEF172-D89B-4964-B1E5-C991236B123A}" type="presOf" srcId="{A12D3208-9299-4054-AFFE-7AF7143FDC87}" destId="{F4E68C56-872E-42A4-8CD3-8FDC3E939849}" srcOrd="1" destOrd="0" presId="urn:microsoft.com/office/officeart/2005/8/layout/radial5"/>
    <dgm:cxn modelId="{E5AF635B-CE42-4AE4-AA49-5FEFDDC41B75}" srcId="{309F85C7-3F11-48A4-94FB-36D7456C3285}" destId="{FA5AF9B5-4827-4975-B6F1-0B3BB41FEE4C}" srcOrd="0" destOrd="0" parTransId="{9DCD5491-1198-458E-99BE-FEC6AB6C82BE}" sibTransId="{AB68E2E6-12C9-4458-99CB-5D6CCC0DC2B3}"/>
    <dgm:cxn modelId="{41CBAFC6-882F-47D8-9D21-A71ABB9C9D76}" type="presOf" srcId="{2965ED47-93FF-46E5-B102-D4E799B10161}" destId="{CEFC8C92-ECC8-47F0-BFF0-6E1053313175}" srcOrd="1" destOrd="0" presId="urn:microsoft.com/office/officeart/2005/8/layout/radial5"/>
    <dgm:cxn modelId="{F430297D-318A-4DDC-88D0-8EFC62D2E1FF}" type="presOf" srcId="{386B8CEA-A6DC-4984-8CE1-B004B0C21DF9}" destId="{039AFD25-B435-42B3-9EAC-55D5EC77E815}" srcOrd="1" destOrd="0" presId="urn:microsoft.com/office/officeart/2005/8/layout/radial5"/>
    <dgm:cxn modelId="{ACAA507E-5CA5-40C0-B2D6-DF86DD4754EF}" srcId="{FA5AF9B5-4827-4975-B6F1-0B3BB41FEE4C}" destId="{85896E80-DE7B-4BB4-A260-02920D8A0825}" srcOrd="7" destOrd="0" parTransId="{A12D3208-9299-4054-AFFE-7AF7143FDC87}" sibTransId="{258D3E42-EAC9-40D5-A907-58E4A0A6C5EB}"/>
    <dgm:cxn modelId="{7C9D4179-9C0E-48CA-AF82-E8EC35E2A5DC}" type="presOf" srcId="{9390A0F5-674B-4DB6-8066-E198736E0C36}" destId="{29D2B4AC-FB4A-4BB6-96E4-3CAD494C9E57}" srcOrd="0" destOrd="0" presId="urn:microsoft.com/office/officeart/2005/8/layout/radial5"/>
    <dgm:cxn modelId="{4EBC1CA3-FB02-4BC5-8E9B-6A15C8C66752}" type="presOf" srcId="{16784E98-0196-41C1-8D30-B37128804420}" destId="{B31178D4-5AE3-4BC3-BB01-892EF0C9ED7A}" srcOrd="0" destOrd="0" presId="urn:microsoft.com/office/officeart/2005/8/layout/radial5"/>
    <dgm:cxn modelId="{D63E8397-2B2E-485E-B246-4FB3F0FD7EA3}" srcId="{FA5AF9B5-4827-4975-B6F1-0B3BB41FEE4C}" destId="{B3BD027F-C9B6-40EE-A86D-F67B395B0FD5}" srcOrd="4" destOrd="0" parTransId="{D193F298-BE07-4B40-98D5-A9EB5898709F}" sibTransId="{910F8212-08D3-4BFE-B14C-D7FD112E6657}"/>
    <dgm:cxn modelId="{F9270BF7-99A7-4A2A-B09D-A6401BAB3F4A}" type="presOf" srcId="{35F368BA-E360-4DD0-AF05-685BF1000889}" destId="{4561DD6B-D1BE-4589-BD7F-12DF9134C0CF}" srcOrd="1" destOrd="0" presId="urn:microsoft.com/office/officeart/2005/8/layout/radial5"/>
    <dgm:cxn modelId="{D17D2768-D4D5-48F2-B8C2-99DA6152A8EC}" type="presOf" srcId="{255AF893-4F9B-4100-9048-65F4C2E92320}" destId="{E44FCAD2-3A4B-4DC8-8A1C-174E268FA935}" srcOrd="0" destOrd="0" presId="urn:microsoft.com/office/officeart/2005/8/layout/radial5"/>
    <dgm:cxn modelId="{E711F179-48B1-4887-9218-7629C34008BD}" type="presOf" srcId="{FA5AF9B5-4827-4975-B6F1-0B3BB41FEE4C}" destId="{7319FCA6-41FE-4D65-89FC-FEC2BD3ACCD7}" srcOrd="0" destOrd="0" presId="urn:microsoft.com/office/officeart/2005/8/layout/radial5"/>
    <dgm:cxn modelId="{CE9B1335-1180-4223-996C-F731D62EEC2D}" type="presOf" srcId="{CF15073A-3384-4910-8E32-2CF89056E39F}" destId="{CCBD6E9F-9702-4079-B390-9B8F3799F0EE}" srcOrd="0" destOrd="0" presId="urn:microsoft.com/office/officeart/2005/8/layout/radial5"/>
    <dgm:cxn modelId="{228E7B12-29A8-44D8-8C0E-82BC1F7CF5AF}" type="presParOf" srcId="{14E2045B-2B63-43B4-A3DD-6262846530EA}" destId="{7319FCA6-41FE-4D65-89FC-FEC2BD3ACCD7}" srcOrd="0" destOrd="0" presId="urn:microsoft.com/office/officeart/2005/8/layout/radial5"/>
    <dgm:cxn modelId="{4630B615-617F-4FAD-85A2-A227C83CE4EA}" type="presParOf" srcId="{14E2045B-2B63-43B4-A3DD-6262846530EA}" destId="{DE5D3229-74F3-4B45-93D6-29A5EB7A60D7}" srcOrd="1" destOrd="0" presId="urn:microsoft.com/office/officeart/2005/8/layout/radial5"/>
    <dgm:cxn modelId="{917A423D-8876-46FD-AEE3-73E9C2CB5374}" type="presParOf" srcId="{DE5D3229-74F3-4B45-93D6-29A5EB7A60D7}" destId="{AB6FEE2B-B357-4F46-828A-3B419BC90630}" srcOrd="0" destOrd="0" presId="urn:microsoft.com/office/officeart/2005/8/layout/radial5"/>
    <dgm:cxn modelId="{2C9A7658-90FA-4152-BC14-3282FD27F2F0}" type="presParOf" srcId="{14E2045B-2B63-43B4-A3DD-6262846530EA}" destId="{B31178D4-5AE3-4BC3-BB01-892EF0C9ED7A}" srcOrd="2" destOrd="0" presId="urn:microsoft.com/office/officeart/2005/8/layout/radial5"/>
    <dgm:cxn modelId="{3F560D96-114E-410A-87C9-5B2B8DCA7379}" type="presParOf" srcId="{14E2045B-2B63-43B4-A3DD-6262846530EA}" destId="{5F67D175-0A26-4ECD-9C97-183F99112281}" srcOrd="3" destOrd="0" presId="urn:microsoft.com/office/officeart/2005/8/layout/radial5"/>
    <dgm:cxn modelId="{6AEB90DC-D49A-4D10-B6A0-672D8309486F}" type="presParOf" srcId="{5F67D175-0A26-4ECD-9C97-183F99112281}" destId="{6BA02D8D-2EE5-425E-8B10-1C049CBCA021}" srcOrd="0" destOrd="0" presId="urn:microsoft.com/office/officeart/2005/8/layout/radial5"/>
    <dgm:cxn modelId="{1AEF7F42-FC2F-4363-AFAD-E16781C42B04}" type="presParOf" srcId="{14E2045B-2B63-43B4-A3DD-6262846530EA}" destId="{CCBD6E9F-9702-4079-B390-9B8F3799F0EE}" srcOrd="4" destOrd="0" presId="urn:microsoft.com/office/officeart/2005/8/layout/radial5"/>
    <dgm:cxn modelId="{EBFB4179-5F91-479B-A70F-0F4973C6688E}" type="presParOf" srcId="{14E2045B-2B63-43B4-A3DD-6262846530EA}" destId="{892A91B3-BD0A-47C7-A691-115CD611BB27}" srcOrd="5" destOrd="0" presId="urn:microsoft.com/office/officeart/2005/8/layout/radial5"/>
    <dgm:cxn modelId="{EC1BFBA0-2A79-450B-9841-67203ED12485}" type="presParOf" srcId="{892A91B3-BD0A-47C7-A691-115CD611BB27}" destId="{039AFD25-B435-42B3-9EAC-55D5EC77E815}" srcOrd="0" destOrd="0" presId="urn:microsoft.com/office/officeart/2005/8/layout/radial5"/>
    <dgm:cxn modelId="{8E188FFA-75AE-4800-B1D3-AB1C7DCA7C54}" type="presParOf" srcId="{14E2045B-2B63-43B4-A3DD-6262846530EA}" destId="{BBBB2262-9443-4192-83DE-334AB6A4AFA9}" srcOrd="6" destOrd="0" presId="urn:microsoft.com/office/officeart/2005/8/layout/radial5"/>
    <dgm:cxn modelId="{9AC80D5B-ED9B-4494-B449-20A8F86D5A5E}" type="presParOf" srcId="{14E2045B-2B63-43B4-A3DD-6262846530EA}" destId="{7FB666A4-ACA1-4C8E-B851-4C7C02FC55C4}" srcOrd="7" destOrd="0" presId="urn:microsoft.com/office/officeart/2005/8/layout/radial5"/>
    <dgm:cxn modelId="{B7FF17FF-A959-48FB-AE8F-AA32C69AE549}" type="presParOf" srcId="{7FB666A4-ACA1-4C8E-B851-4C7C02FC55C4}" destId="{4561DD6B-D1BE-4589-BD7F-12DF9134C0CF}" srcOrd="0" destOrd="0" presId="urn:microsoft.com/office/officeart/2005/8/layout/radial5"/>
    <dgm:cxn modelId="{54B49DA7-2625-4D71-8DDE-ABD29221C880}" type="presParOf" srcId="{14E2045B-2B63-43B4-A3DD-6262846530EA}" destId="{CDA6F181-A57A-4FD7-A5CE-D749DB1AC3ED}" srcOrd="8" destOrd="0" presId="urn:microsoft.com/office/officeart/2005/8/layout/radial5"/>
    <dgm:cxn modelId="{BD624146-AEE2-4323-BD0D-B13CCCCE4274}" type="presParOf" srcId="{14E2045B-2B63-43B4-A3DD-6262846530EA}" destId="{B2A8E873-1F2F-4B3E-8B03-0131D63ACA05}" srcOrd="9" destOrd="0" presId="urn:microsoft.com/office/officeart/2005/8/layout/radial5"/>
    <dgm:cxn modelId="{890CBF5C-A73A-4650-93F2-353ACCD90525}" type="presParOf" srcId="{B2A8E873-1F2F-4B3E-8B03-0131D63ACA05}" destId="{FEBCE6F1-A818-47BB-8A86-51F4B9CC7152}" srcOrd="0" destOrd="0" presId="urn:microsoft.com/office/officeart/2005/8/layout/radial5"/>
    <dgm:cxn modelId="{F7CF8B71-BDE5-4E5F-9F9F-6C78AB3F3EB1}" type="presParOf" srcId="{14E2045B-2B63-43B4-A3DD-6262846530EA}" destId="{11B4C14C-7373-4DFA-9870-C962360C578E}" srcOrd="10" destOrd="0" presId="urn:microsoft.com/office/officeart/2005/8/layout/radial5"/>
    <dgm:cxn modelId="{5999959A-2072-49EA-B9C1-4B8A750E34E9}" type="presParOf" srcId="{14E2045B-2B63-43B4-A3DD-6262846530EA}" destId="{2B1F623B-F94C-4797-B739-5F9E94A58423}" srcOrd="11" destOrd="0" presId="urn:microsoft.com/office/officeart/2005/8/layout/radial5"/>
    <dgm:cxn modelId="{3B0EFD7D-00BF-4EDB-9A55-5E3237835033}" type="presParOf" srcId="{2B1F623B-F94C-4797-B739-5F9E94A58423}" destId="{C86ACFAF-FF36-42F3-AAA2-914D5C3864BD}" srcOrd="0" destOrd="0" presId="urn:microsoft.com/office/officeart/2005/8/layout/radial5"/>
    <dgm:cxn modelId="{BAF3B6E2-F9EB-4403-8693-0D6B5BF193B0}" type="presParOf" srcId="{14E2045B-2B63-43B4-A3DD-6262846530EA}" destId="{94ECFFE9-2768-44DD-A8A0-772E5251BCE2}" srcOrd="12" destOrd="0" presId="urn:microsoft.com/office/officeart/2005/8/layout/radial5"/>
    <dgm:cxn modelId="{BCC27FD0-50C8-4C66-A870-8A9EC3D562A4}" type="presParOf" srcId="{14E2045B-2B63-43B4-A3DD-6262846530EA}" destId="{29D2B4AC-FB4A-4BB6-96E4-3CAD494C9E57}" srcOrd="13" destOrd="0" presId="urn:microsoft.com/office/officeart/2005/8/layout/radial5"/>
    <dgm:cxn modelId="{C619D123-B3D5-402E-AB99-B7C12ABD4159}" type="presParOf" srcId="{29D2B4AC-FB4A-4BB6-96E4-3CAD494C9E57}" destId="{06C41B1E-F5C0-4CDC-BDC0-A7EDF8AD415F}" srcOrd="0" destOrd="0" presId="urn:microsoft.com/office/officeart/2005/8/layout/radial5"/>
    <dgm:cxn modelId="{EA6C1318-1732-4905-BE8B-E2A87C185244}" type="presParOf" srcId="{14E2045B-2B63-43B4-A3DD-6262846530EA}" destId="{FB270BDC-216B-4F57-9E4D-4BD02E0E67B0}" srcOrd="14" destOrd="0" presId="urn:microsoft.com/office/officeart/2005/8/layout/radial5"/>
    <dgm:cxn modelId="{4BA89748-6A68-4115-AD69-4B1EB5CEA3E7}" type="presParOf" srcId="{14E2045B-2B63-43B4-A3DD-6262846530EA}" destId="{81ABB504-0383-46E4-A409-A29E3CC06FDD}" srcOrd="15" destOrd="0" presId="urn:microsoft.com/office/officeart/2005/8/layout/radial5"/>
    <dgm:cxn modelId="{1E6A244B-DACA-4D70-8491-C2895FC7098E}" type="presParOf" srcId="{81ABB504-0383-46E4-A409-A29E3CC06FDD}" destId="{F4E68C56-872E-42A4-8CD3-8FDC3E939849}" srcOrd="0" destOrd="0" presId="urn:microsoft.com/office/officeart/2005/8/layout/radial5"/>
    <dgm:cxn modelId="{524DB34D-CA19-428D-B2B0-46AEC1336F35}" type="presParOf" srcId="{14E2045B-2B63-43B4-A3DD-6262846530EA}" destId="{BD2607C0-9B8E-4022-9B82-125392F54B7B}" srcOrd="16" destOrd="0" presId="urn:microsoft.com/office/officeart/2005/8/layout/radial5"/>
    <dgm:cxn modelId="{A88C84D5-7C26-4695-93DF-EEA8FEF63687}" type="presParOf" srcId="{14E2045B-2B63-43B4-A3DD-6262846530EA}" destId="{5B558521-A5D0-408C-BABA-44F0FC2F94AD}" srcOrd="17" destOrd="0" presId="urn:microsoft.com/office/officeart/2005/8/layout/radial5"/>
    <dgm:cxn modelId="{AA9F3E16-10AC-4A4A-826F-4495AC5A926A}" type="presParOf" srcId="{5B558521-A5D0-408C-BABA-44F0FC2F94AD}" destId="{CEFC8C92-ECC8-47F0-BFF0-6E1053313175}" srcOrd="0" destOrd="0" presId="urn:microsoft.com/office/officeart/2005/8/layout/radial5"/>
    <dgm:cxn modelId="{EF0EE057-72BA-4389-A42C-14790BF6F73C}" type="presParOf" srcId="{14E2045B-2B63-43B4-A3DD-6262846530EA}" destId="{E44FCAD2-3A4B-4DC8-8A1C-174E268FA935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9B21C-ABB3-41C8-B63B-D13F18608019}">
      <dsp:nvSpPr>
        <dsp:cNvPr id="0" name=""/>
        <dsp:cNvSpPr/>
      </dsp:nvSpPr>
      <dsp:spPr>
        <a:xfrm>
          <a:off x="307998" y="1702237"/>
          <a:ext cx="1706720" cy="904601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Kiosks</a:t>
          </a:r>
          <a:endParaRPr lang="en-US" sz="1700" kern="1200" dirty="0"/>
        </a:p>
      </dsp:txBody>
      <dsp:txXfrm>
        <a:off x="581073" y="1702237"/>
        <a:ext cx="1433645" cy="904601"/>
      </dsp:txXfrm>
    </dsp:sp>
    <dsp:sp modelId="{6A1BC5B0-781A-4600-94CE-E5334124866D}">
      <dsp:nvSpPr>
        <dsp:cNvPr id="0" name=""/>
        <dsp:cNvSpPr/>
      </dsp:nvSpPr>
      <dsp:spPr>
        <a:xfrm>
          <a:off x="307998" y="2606839"/>
          <a:ext cx="1706720" cy="904601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Restaurants</a:t>
          </a:r>
          <a:endParaRPr lang="en-US" sz="1700" kern="1200" dirty="0"/>
        </a:p>
      </dsp:txBody>
      <dsp:txXfrm>
        <a:off x="581073" y="2606839"/>
        <a:ext cx="1433645" cy="904601"/>
      </dsp:txXfrm>
    </dsp:sp>
    <dsp:sp modelId="{5926B872-9664-4457-956A-3B4E1AD5DFF1}">
      <dsp:nvSpPr>
        <dsp:cNvPr id="0" name=""/>
        <dsp:cNvSpPr/>
      </dsp:nvSpPr>
      <dsp:spPr>
        <a:xfrm>
          <a:off x="75661" y="227890"/>
          <a:ext cx="1391693" cy="1410491"/>
        </a:xfrm>
        <a:prstGeom prst="ellips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Structure</a:t>
          </a:r>
          <a:endParaRPr lang="en-US" sz="1600" kern="1200" dirty="0"/>
        </a:p>
      </dsp:txBody>
      <dsp:txXfrm>
        <a:off x="279470" y="434452"/>
        <a:ext cx="984075" cy="997367"/>
      </dsp:txXfrm>
    </dsp:sp>
    <dsp:sp modelId="{E2205455-42E8-4ADF-948A-33A568CE3DA5}">
      <dsp:nvSpPr>
        <dsp:cNvPr id="0" name=""/>
        <dsp:cNvSpPr/>
      </dsp:nvSpPr>
      <dsp:spPr>
        <a:xfrm>
          <a:off x="3406412" y="1702237"/>
          <a:ext cx="1706720" cy="904601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Company-Owned</a:t>
          </a:r>
          <a:endParaRPr lang="en-US" sz="1700" kern="1200" dirty="0"/>
        </a:p>
      </dsp:txBody>
      <dsp:txXfrm>
        <a:off x="3679487" y="1702237"/>
        <a:ext cx="1433645" cy="904601"/>
      </dsp:txXfrm>
    </dsp:sp>
    <dsp:sp modelId="{2B1536A7-9FC4-47D4-A0B4-A274CA8D49F1}">
      <dsp:nvSpPr>
        <dsp:cNvPr id="0" name=""/>
        <dsp:cNvSpPr/>
      </dsp:nvSpPr>
      <dsp:spPr>
        <a:xfrm>
          <a:off x="3406412" y="2606839"/>
          <a:ext cx="1706720" cy="904601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Franchise</a:t>
          </a:r>
          <a:endParaRPr lang="en-US" sz="1700" kern="1200" dirty="0"/>
        </a:p>
      </dsp:txBody>
      <dsp:txXfrm>
        <a:off x="3679487" y="2606839"/>
        <a:ext cx="1433645" cy="904601"/>
      </dsp:txXfrm>
    </dsp:sp>
    <dsp:sp modelId="{FB78DB90-D5C5-4FF7-B40A-E1EACE6EB8F2}">
      <dsp:nvSpPr>
        <dsp:cNvPr id="0" name=""/>
        <dsp:cNvSpPr/>
      </dsp:nvSpPr>
      <dsp:spPr>
        <a:xfrm>
          <a:off x="3174076" y="227890"/>
          <a:ext cx="1391693" cy="1410491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Ownership</a:t>
          </a:r>
          <a:endParaRPr lang="en-US" sz="1600" kern="1200" dirty="0"/>
        </a:p>
      </dsp:txBody>
      <dsp:txXfrm>
        <a:off x="3377885" y="434452"/>
        <a:ext cx="984075" cy="997367"/>
      </dsp:txXfrm>
    </dsp:sp>
    <dsp:sp modelId="{DEEE49B2-1A20-4A59-B2CD-0CED7D3A0E2F}">
      <dsp:nvSpPr>
        <dsp:cNvPr id="0" name=""/>
        <dsp:cNvSpPr/>
      </dsp:nvSpPr>
      <dsp:spPr>
        <a:xfrm>
          <a:off x="6504826" y="659865"/>
          <a:ext cx="1706720" cy="433875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Dine-In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Take-Out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Food Delivery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Drive-Thru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Catering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700" kern="1200" dirty="0" smtClean="0"/>
            <a:t>Bulk Order</a:t>
          </a:r>
        </a:p>
      </dsp:txBody>
      <dsp:txXfrm>
        <a:off x="6777901" y="659865"/>
        <a:ext cx="1433645" cy="4338758"/>
      </dsp:txXfrm>
    </dsp:sp>
    <dsp:sp modelId="{472A1F2C-4529-481F-8186-92C2A5CB26B4}">
      <dsp:nvSpPr>
        <dsp:cNvPr id="0" name=""/>
        <dsp:cNvSpPr/>
      </dsp:nvSpPr>
      <dsp:spPr>
        <a:xfrm>
          <a:off x="6272490" y="227890"/>
          <a:ext cx="1391693" cy="1410491"/>
        </a:xfrm>
        <a:prstGeom prst="ellipse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Food Services</a:t>
          </a:r>
          <a:endParaRPr lang="en-US" sz="1600" kern="1200" dirty="0"/>
        </a:p>
      </dsp:txBody>
      <dsp:txXfrm>
        <a:off x="6476299" y="434452"/>
        <a:ext cx="984075" cy="997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9FCA6-41FE-4D65-89FC-FEC2BD3ACCD7}">
      <dsp:nvSpPr>
        <dsp:cNvPr id="0" name=""/>
        <dsp:cNvSpPr/>
      </dsp:nvSpPr>
      <dsp:spPr>
        <a:xfrm>
          <a:off x="3586019" y="1959484"/>
          <a:ext cx="1362361" cy="13623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Fast Food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785532" y="2158997"/>
        <a:ext cx="963335" cy="963335"/>
      </dsp:txXfrm>
    </dsp:sp>
    <dsp:sp modelId="{DE5D3229-74F3-4B45-93D6-29A5EB7A60D7}">
      <dsp:nvSpPr>
        <dsp:cNvPr id="0" name=""/>
        <dsp:cNvSpPr/>
      </dsp:nvSpPr>
      <dsp:spPr>
        <a:xfrm rot="16200000">
          <a:off x="4042282" y="1316242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4109757" y="1476357"/>
        <a:ext cx="314884" cy="277922"/>
      </dsp:txXfrm>
    </dsp:sp>
    <dsp:sp modelId="{B31178D4-5AE3-4BC3-BB01-892EF0C9ED7A}">
      <dsp:nvSpPr>
        <dsp:cNvPr id="0" name=""/>
        <dsp:cNvSpPr/>
      </dsp:nvSpPr>
      <dsp:spPr>
        <a:xfrm>
          <a:off x="3722255" y="20851"/>
          <a:ext cx="1089888" cy="10898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Jollibee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881865" y="180461"/>
        <a:ext cx="770668" cy="770668"/>
      </dsp:txXfrm>
    </dsp:sp>
    <dsp:sp modelId="{5F67D175-0A26-4ECD-9C97-183F99112281}">
      <dsp:nvSpPr>
        <dsp:cNvPr id="0" name=""/>
        <dsp:cNvSpPr/>
      </dsp:nvSpPr>
      <dsp:spPr>
        <a:xfrm rot="18600000">
          <a:off x="4744734" y="1571913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4768837" y="1716242"/>
        <a:ext cx="314884" cy="277922"/>
      </dsp:txXfrm>
    </dsp:sp>
    <dsp:sp modelId="{CCBD6E9F-9702-4079-B390-9B8F3799F0EE}">
      <dsp:nvSpPr>
        <dsp:cNvPr id="0" name=""/>
        <dsp:cNvSpPr/>
      </dsp:nvSpPr>
      <dsp:spPr>
        <a:xfrm>
          <a:off x="5055955" y="506278"/>
          <a:ext cx="1089888" cy="1089888"/>
        </a:xfrm>
        <a:prstGeom prst="ellipse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Chow king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215565" y="665888"/>
        <a:ext cx="770668" cy="770668"/>
      </dsp:txXfrm>
    </dsp:sp>
    <dsp:sp modelId="{892A91B3-BD0A-47C7-A691-115CD611BB27}">
      <dsp:nvSpPr>
        <dsp:cNvPr id="0" name=""/>
        <dsp:cNvSpPr/>
      </dsp:nvSpPr>
      <dsp:spPr>
        <a:xfrm rot="21000000">
          <a:off x="5118501" y="2219297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5119526" y="2323654"/>
        <a:ext cx="314884" cy="277922"/>
      </dsp:txXfrm>
    </dsp:sp>
    <dsp:sp modelId="{BBBB2262-9443-4192-83DE-334AB6A4AFA9}">
      <dsp:nvSpPr>
        <dsp:cNvPr id="0" name=""/>
        <dsp:cNvSpPr/>
      </dsp:nvSpPr>
      <dsp:spPr>
        <a:xfrm>
          <a:off x="5765602" y="1735423"/>
          <a:ext cx="1089888" cy="1089888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Red Ribbon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925212" y="1895033"/>
        <a:ext cx="770668" cy="770668"/>
      </dsp:txXfrm>
    </dsp:sp>
    <dsp:sp modelId="{7FB666A4-ACA1-4C8E-B851-4C7C02FC55C4}">
      <dsp:nvSpPr>
        <dsp:cNvPr id="0" name=""/>
        <dsp:cNvSpPr/>
      </dsp:nvSpPr>
      <dsp:spPr>
        <a:xfrm rot="1800000">
          <a:off x="4988693" y="2955474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4997733" y="3014377"/>
        <a:ext cx="314884" cy="277922"/>
      </dsp:txXfrm>
    </dsp:sp>
    <dsp:sp modelId="{CDA6F181-A57A-4FD7-A5CE-D749DB1AC3ED}">
      <dsp:nvSpPr>
        <dsp:cNvPr id="0" name=""/>
        <dsp:cNvSpPr/>
      </dsp:nvSpPr>
      <dsp:spPr>
        <a:xfrm>
          <a:off x="5519144" y="3133155"/>
          <a:ext cx="1089888" cy="1089888"/>
        </a:xfrm>
        <a:prstGeom prst="ellipse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err="1" smtClean="0">
              <a:solidFill>
                <a:schemeClr val="tx1"/>
              </a:solidFill>
            </a:rPr>
            <a:t>Goldi</a:t>
          </a:r>
          <a:r>
            <a:rPr lang="en-PH" sz="1600" kern="1200" dirty="0" smtClean="0">
              <a:solidFill>
                <a:schemeClr val="tx1"/>
              </a:solidFill>
            </a:rPr>
            <a:t> locks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5678754" y="3292765"/>
        <a:ext cx="770668" cy="770668"/>
      </dsp:txXfrm>
    </dsp:sp>
    <dsp:sp modelId="{B2A8E873-1F2F-4B3E-8B03-0131D63ACA05}">
      <dsp:nvSpPr>
        <dsp:cNvPr id="0" name=""/>
        <dsp:cNvSpPr/>
      </dsp:nvSpPr>
      <dsp:spPr>
        <a:xfrm rot="4200000">
          <a:off x="4416049" y="3435979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>
        <a:off x="4460446" y="3465213"/>
        <a:ext cx="314884" cy="277922"/>
      </dsp:txXfrm>
    </dsp:sp>
    <dsp:sp modelId="{11B4C14C-7373-4DFA-9870-C962360C578E}">
      <dsp:nvSpPr>
        <dsp:cNvPr id="0" name=""/>
        <dsp:cNvSpPr/>
      </dsp:nvSpPr>
      <dsp:spPr>
        <a:xfrm>
          <a:off x="4431902" y="4045459"/>
          <a:ext cx="1089888" cy="1089888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KFC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591512" y="4205069"/>
        <a:ext cx="770668" cy="770668"/>
      </dsp:txXfrm>
    </dsp:sp>
    <dsp:sp modelId="{2B1F623B-F94C-4797-B739-5F9E94A58423}">
      <dsp:nvSpPr>
        <dsp:cNvPr id="0" name=""/>
        <dsp:cNvSpPr/>
      </dsp:nvSpPr>
      <dsp:spPr>
        <a:xfrm rot="6600000">
          <a:off x="3668515" y="3435979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 rot="10800000">
        <a:off x="3759068" y="3465213"/>
        <a:ext cx="314884" cy="277922"/>
      </dsp:txXfrm>
    </dsp:sp>
    <dsp:sp modelId="{94ECFFE9-2768-44DD-A8A0-772E5251BCE2}">
      <dsp:nvSpPr>
        <dsp:cNvPr id="0" name=""/>
        <dsp:cNvSpPr/>
      </dsp:nvSpPr>
      <dsp:spPr>
        <a:xfrm>
          <a:off x="3012608" y="4045459"/>
          <a:ext cx="1089888" cy="1089888"/>
        </a:xfrm>
        <a:prstGeom prst="ellipse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Burger King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72218" y="4205069"/>
        <a:ext cx="770668" cy="770668"/>
      </dsp:txXfrm>
    </dsp:sp>
    <dsp:sp modelId="{29D2B4AC-FB4A-4BB6-96E4-3CAD494C9E57}">
      <dsp:nvSpPr>
        <dsp:cNvPr id="0" name=""/>
        <dsp:cNvSpPr/>
      </dsp:nvSpPr>
      <dsp:spPr>
        <a:xfrm rot="9000000">
          <a:off x="3095871" y="2955474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 rot="10800000">
        <a:off x="3221781" y="3014377"/>
        <a:ext cx="314884" cy="277922"/>
      </dsp:txXfrm>
    </dsp:sp>
    <dsp:sp modelId="{FB270BDC-216B-4F57-9E4D-4BD02E0E67B0}">
      <dsp:nvSpPr>
        <dsp:cNvPr id="0" name=""/>
        <dsp:cNvSpPr/>
      </dsp:nvSpPr>
      <dsp:spPr>
        <a:xfrm>
          <a:off x="1925366" y="3133155"/>
          <a:ext cx="1089888" cy="1089888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Mc </a:t>
          </a:r>
          <a:r>
            <a:rPr lang="en-PH" sz="1600" kern="1200" dirty="0" err="1" smtClean="0">
              <a:solidFill>
                <a:schemeClr val="tx1"/>
              </a:solidFill>
            </a:rPr>
            <a:t>Donalds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084976" y="3292765"/>
        <a:ext cx="770668" cy="770668"/>
      </dsp:txXfrm>
    </dsp:sp>
    <dsp:sp modelId="{81ABB504-0383-46E4-A409-A29E3CC06FDD}">
      <dsp:nvSpPr>
        <dsp:cNvPr id="0" name=""/>
        <dsp:cNvSpPr/>
      </dsp:nvSpPr>
      <dsp:spPr>
        <a:xfrm rot="11400000">
          <a:off x="2966063" y="2219297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 rot="10800000">
        <a:off x="3099988" y="2323654"/>
        <a:ext cx="314884" cy="277922"/>
      </dsp:txXfrm>
    </dsp:sp>
    <dsp:sp modelId="{BD2607C0-9B8E-4022-9B82-125392F54B7B}">
      <dsp:nvSpPr>
        <dsp:cNvPr id="0" name=""/>
        <dsp:cNvSpPr/>
      </dsp:nvSpPr>
      <dsp:spPr>
        <a:xfrm>
          <a:off x="1678908" y="1735423"/>
          <a:ext cx="1089888" cy="1089888"/>
        </a:xfrm>
        <a:prstGeom prst="ellipse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>
              <a:solidFill>
                <a:schemeClr val="tx1"/>
              </a:solidFill>
            </a:rPr>
            <a:t>Green </a:t>
          </a:r>
          <a:r>
            <a:rPr lang="en-PH" sz="1600" kern="1200" dirty="0" err="1" smtClean="0">
              <a:solidFill>
                <a:schemeClr val="tx1"/>
              </a:solidFill>
            </a:rPr>
            <a:t>wich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838518" y="1895033"/>
        <a:ext cx="770668" cy="770668"/>
      </dsp:txXfrm>
    </dsp:sp>
    <dsp:sp modelId="{5B558521-A5D0-408C-BABA-44F0FC2F94AD}">
      <dsp:nvSpPr>
        <dsp:cNvPr id="0" name=""/>
        <dsp:cNvSpPr/>
      </dsp:nvSpPr>
      <dsp:spPr>
        <a:xfrm rot="13800000">
          <a:off x="3339830" y="1571913"/>
          <a:ext cx="449834" cy="4632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chemeClr val="tx1"/>
            </a:solidFill>
          </a:endParaRPr>
        </a:p>
      </dsp:txBody>
      <dsp:txXfrm rot="10800000">
        <a:off x="3450677" y="1716242"/>
        <a:ext cx="314884" cy="277922"/>
      </dsp:txXfrm>
    </dsp:sp>
    <dsp:sp modelId="{E44FCAD2-3A4B-4DC8-8A1C-174E268FA935}">
      <dsp:nvSpPr>
        <dsp:cNvPr id="0" name=""/>
        <dsp:cNvSpPr/>
      </dsp:nvSpPr>
      <dsp:spPr>
        <a:xfrm>
          <a:off x="2388555" y="506278"/>
          <a:ext cx="1089888" cy="108988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err="1" smtClean="0">
              <a:solidFill>
                <a:schemeClr val="tx1"/>
              </a:solidFill>
            </a:rPr>
            <a:t>Mang</a:t>
          </a:r>
          <a:r>
            <a:rPr lang="en-PH" sz="1600" kern="1200" dirty="0" smtClean="0">
              <a:solidFill>
                <a:schemeClr val="tx1"/>
              </a:solidFill>
            </a:rPr>
            <a:t> </a:t>
          </a:r>
          <a:r>
            <a:rPr lang="en-PH" sz="1600" kern="1200" dirty="0" err="1" smtClean="0">
              <a:solidFill>
                <a:schemeClr val="tx1"/>
              </a:solidFill>
            </a:rPr>
            <a:t>Inasal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548165" y="665888"/>
        <a:ext cx="770668" cy="770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534C7-F52B-44C9-AB23-96035D26FA1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CAF6C-AECE-4D8D-87B5-D9848594D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C5074-7269-4941-8128-5642454684E4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5D4D9B-218A-4EE5-BAA8-CB263169A45C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F3B3BE-87CF-498B-9D63-A1FC113E7E21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5C257B-A4D7-4BFE-9A71-4582B04C95D4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294D5-BDAA-4DC5-9F7D-40AEED43EB3E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5B4F9-DB55-4343-BE34-D2D0F433BAB6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FDF0-F982-493A-8159-A276E3710104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2ED4-143E-4AD9-B3DE-58DDA3D3DEB4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A5C9-CA4E-4D9E-8173-031D57940A32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FB36-E1A4-4C64-AE27-79726D5DDF1C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5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A7A1-8783-4937-ACF0-F8176123BD0D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8F48-BE8A-4117-9F5F-039E06D08988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9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F39E-F5C2-43CB-9FD7-A336D1A6F503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BB02-2BA5-47B8-A5FD-D456274052F5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7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9D44-22D2-4F8F-AFE1-B20C3199062D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D984-7294-4DBB-B700-A000053A7E0A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4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6BD5-E8F4-4BEF-BCA3-EE2E0191D001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AEED-AC95-4674-A2D3-83862F1E6C54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A146-C747-49D9-B6EC-5D8C5F45835D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E765D-047D-40E0-947D-C8F7721383E5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3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617B-815F-47B4-9076-D5A56A135EFB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AEC5-B4CE-4899-ABC5-CEDC283B0F7D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7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BECF-9E21-4464-A092-F7FEDF02F3EC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9795-F742-4005-93DC-22CADBC68EF0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8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9AAE-E290-4A75-8FC5-DDC4743A7499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EDA-B3BF-4441-84EB-0E9715230FD7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4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30C22-12BA-41C9-8803-790E23EAD9FE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7C38-940E-4DFA-8A9A-A357A509B201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5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96D359-4747-4C81-A3C0-6B850AAD4A67}" type="datetimeFigureOut">
              <a:rPr lang="en-US">
                <a:solidFill>
                  <a:srgbClr val="1F497D"/>
                </a:solidFill>
              </a:rPr>
              <a:pPr>
                <a:defRPr/>
              </a:pPr>
              <a:t>8/9/2012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0C4E98-0E21-411A-9836-DF5A3A7571A4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7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50" y="4038600"/>
            <a:ext cx="22415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533400" y="2938463"/>
            <a:ext cx="8229600" cy="125253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Industry Background</a:t>
            </a:r>
          </a:p>
        </p:txBody>
      </p:sp>
    </p:spTree>
    <p:extLst>
      <p:ext uri="{BB962C8B-B14F-4D97-AF65-F5344CB8AC3E}">
        <p14:creationId xmlns:p14="http://schemas.microsoft.com/office/powerpoint/2010/main" val="4068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P</a:t>
            </a:r>
            <a:r>
              <a:rPr lang="en-US" dirty="0" smtClean="0"/>
              <a:t>repared and served quickly in a restaurant.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I</a:t>
            </a:r>
            <a:r>
              <a:rPr lang="en-US" dirty="0" smtClean="0"/>
              <a:t>nexpensive foods. 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Begins on the mid-twentieth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the Philippines, fast-food restaurants specialize fried chicken, </a:t>
            </a:r>
            <a:r>
              <a:rPr lang="en-US" dirty="0" smtClean="0"/>
              <a:t>French </a:t>
            </a:r>
            <a:r>
              <a:rPr lang="en-US" dirty="0" smtClean="0"/>
              <a:t>fries, burgers, spaghetti and a beverage.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largest fast-food industry in the Philippines is the Jollibee food corporation.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Jollibee Corporation is composed of several fast foods chains like Jollibee, </a:t>
            </a:r>
            <a:r>
              <a:rPr lang="en-US" dirty="0" err="1" smtClean="0"/>
              <a:t>Chowking</a:t>
            </a:r>
            <a:r>
              <a:rPr lang="en-US" dirty="0" smtClean="0"/>
              <a:t>, Greenwich, Red Ribbon and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Pepe's</a:t>
            </a:r>
            <a:r>
              <a:rPr lang="en-US" dirty="0" smtClean="0"/>
              <a:t>. 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Quick Service Restaurant or QSR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0686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Fast Food Operation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381000" y="1397000"/>
          <a:ext cx="8077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17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Nationwide market coverage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Caters </a:t>
            </a:r>
            <a:r>
              <a:rPr lang="en-US" dirty="0"/>
              <a:t>to all ages </a:t>
            </a:r>
            <a:r>
              <a:rPr lang="en-US" dirty="0" smtClean="0"/>
              <a:t>/ broad market segment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Slow </a:t>
            </a:r>
            <a:r>
              <a:rPr lang="en-US" dirty="0"/>
              <a:t>service </a:t>
            </a:r>
            <a:r>
              <a:rPr lang="en-US" dirty="0" smtClean="0"/>
              <a:t>vs. commitment to quick food preparation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Menu </a:t>
            </a:r>
            <a:r>
              <a:rPr lang="en-US" dirty="0"/>
              <a:t>is limited to the products the store offers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food stock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Space </a:t>
            </a:r>
            <a:r>
              <a:rPr lang="en-US" dirty="0"/>
              <a:t>for fast food is small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Capacity </a:t>
            </a:r>
            <a:r>
              <a:rPr lang="en-US" dirty="0"/>
              <a:t>is 100 sq </a:t>
            </a:r>
            <a:r>
              <a:rPr lang="en-US" dirty="0" smtClean="0"/>
              <a:t>m at the minimum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Cleanliness </a:t>
            </a:r>
            <a:r>
              <a:rPr lang="en-US" dirty="0"/>
              <a:t>of the store sometimes is not properly maintained due to underman staff.</a:t>
            </a: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Scope and Limitations</a:t>
            </a:r>
            <a:endParaRPr 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Regulated by the Department of Trade and Industry. </a:t>
            </a:r>
          </a:p>
          <a:p>
            <a:pPr eaLnBrk="1" hangingPunct="1"/>
            <a:r>
              <a:rPr lang="en-US" smtClean="0"/>
              <a:t>RA 7394 or the Consumer Act of the Philippines. </a:t>
            </a:r>
          </a:p>
          <a:p>
            <a:pPr eaLnBrk="1" hangingPunct="1"/>
            <a:r>
              <a:rPr lang="en-US" smtClean="0"/>
              <a:t>Department of Health and Bureau of Food and Drugs </a:t>
            </a:r>
          </a:p>
          <a:p>
            <a:pPr eaLnBrk="1" hangingPunct="1"/>
            <a:r>
              <a:rPr lang="en-US" smtClean="0"/>
              <a:t>According to Omana (2005), the fast-food market is dominated by the Filipino-owned Jollibee Foods Corporation with 52% market share. </a:t>
            </a:r>
          </a:p>
          <a:p>
            <a:pPr eaLnBrk="1" hangingPunct="1"/>
            <a:r>
              <a:rPr lang="en-US" smtClean="0"/>
              <a:t>It is being followed by American food brands like McDonald’s, Wendy’s, Burger King, and KFC.</a:t>
            </a:r>
          </a:p>
          <a:p>
            <a:pPr eaLnBrk="1" hangingPunct="1"/>
            <a:endParaRPr lang="en-US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Total Industry</a:t>
            </a:r>
          </a:p>
        </p:txBody>
      </p:sp>
    </p:spTree>
    <p:extLst>
      <p:ext uri="{BB962C8B-B14F-4D97-AF65-F5344CB8AC3E}">
        <p14:creationId xmlns:p14="http://schemas.microsoft.com/office/powerpoint/2010/main" val="3708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mtClean="0"/>
              <a:t>Key Player / Brands</a:t>
            </a:r>
            <a:endParaRPr lang="en-US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473200"/>
          <a:ext cx="8534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xplosion 1 4"/>
          <p:cNvSpPr/>
          <p:nvPr/>
        </p:nvSpPr>
        <p:spPr>
          <a:xfrm>
            <a:off x="2895600" y="1828800"/>
            <a:ext cx="609600" cy="304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4724400" y="1524000"/>
            <a:ext cx="609600" cy="304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6172200" y="2133600"/>
            <a:ext cx="609600" cy="304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6858000" y="3352800"/>
            <a:ext cx="609600" cy="304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2667000" y="3124200"/>
            <a:ext cx="609600" cy="304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457200" y="6019800"/>
            <a:ext cx="685800" cy="304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381000" y="63357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PH" dirty="0">
                <a:solidFill>
                  <a:prstClr val="black"/>
                </a:solidFill>
              </a:rPr>
              <a:t>Jollibee Food Brands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72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Industry Background</vt:lpstr>
      <vt:lpstr>Definition</vt:lpstr>
      <vt:lpstr>Fast Food Operation</vt:lpstr>
      <vt:lpstr>Scope and Limitations</vt:lpstr>
      <vt:lpstr>Total Industry</vt:lpstr>
      <vt:lpstr>Key Player / Brands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Background</dc:title>
  <dc:creator>home</dc:creator>
  <cp:lastModifiedBy>home</cp:lastModifiedBy>
  <cp:revision>1</cp:revision>
  <dcterms:created xsi:type="dcterms:W3CDTF">2012-08-09T08:00:04Z</dcterms:created>
  <dcterms:modified xsi:type="dcterms:W3CDTF">2012-08-09T08:00:49Z</dcterms:modified>
</cp:coreProperties>
</file>